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2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6301-17E6-49DD-8698-843F7EA041FE}" type="datetimeFigureOut">
              <a:rPr lang="en-GB" smtClean="0"/>
              <a:t>10/11/2014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FD1FA-961B-4C11-BD44-9EC557847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146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6301-17E6-49DD-8698-843F7EA041FE}" type="datetimeFigureOut">
              <a:rPr lang="en-GB" smtClean="0"/>
              <a:t>10/11/2014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FD1FA-961B-4C11-BD44-9EC557847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2827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6301-17E6-49DD-8698-843F7EA041FE}" type="datetimeFigureOut">
              <a:rPr lang="en-GB" smtClean="0"/>
              <a:t>10/11/2014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FD1FA-961B-4C11-BD44-9EC557847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748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6301-17E6-49DD-8698-843F7EA041FE}" type="datetimeFigureOut">
              <a:rPr lang="en-GB" smtClean="0"/>
              <a:t>10/11/2014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FD1FA-961B-4C11-BD44-9EC557847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205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6301-17E6-49DD-8698-843F7EA041FE}" type="datetimeFigureOut">
              <a:rPr lang="en-GB" smtClean="0"/>
              <a:t>10/11/2014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FD1FA-961B-4C11-BD44-9EC557847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0198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6301-17E6-49DD-8698-843F7EA041FE}" type="datetimeFigureOut">
              <a:rPr lang="en-GB" smtClean="0"/>
              <a:t>10/11/2014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FD1FA-961B-4C11-BD44-9EC557847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0326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6301-17E6-49DD-8698-843F7EA041FE}" type="datetimeFigureOut">
              <a:rPr lang="en-GB" smtClean="0"/>
              <a:t>10/11/2014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FD1FA-961B-4C11-BD44-9EC557847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9210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6301-17E6-49DD-8698-843F7EA041FE}" type="datetimeFigureOut">
              <a:rPr lang="en-GB" smtClean="0"/>
              <a:t>10/11/2014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FD1FA-961B-4C11-BD44-9EC557847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956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6301-17E6-49DD-8698-843F7EA041FE}" type="datetimeFigureOut">
              <a:rPr lang="en-GB" smtClean="0"/>
              <a:t>10/11/2014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FD1FA-961B-4C11-BD44-9EC557847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184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6301-17E6-49DD-8698-843F7EA041FE}" type="datetimeFigureOut">
              <a:rPr lang="en-GB" smtClean="0"/>
              <a:t>10/11/2014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FD1FA-961B-4C11-BD44-9EC557847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392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6301-17E6-49DD-8698-843F7EA041FE}" type="datetimeFigureOut">
              <a:rPr lang="en-GB" smtClean="0"/>
              <a:t>10/11/2014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FD1FA-961B-4C11-BD44-9EC557847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936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C6301-17E6-49DD-8698-843F7EA041FE}" type="datetimeFigureOut">
              <a:rPr lang="en-GB" smtClean="0"/>
              <a:t>10/11/2014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FD1FA-961B-4C11-BD44-9EC557847C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225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16632"/>
            <a:ext cx="8097496" cy="720080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821" y="1052736"/>
            <a:ext cx="5010346" cy="54006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187624" y="5805264"/>
            <a:ext cx="432048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11560" y="6074352"/>
            <a:ext cx="3528392" cy="3789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5796136" y="980728"/>
            <a:ext cx="3168352" cy="547260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949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Iain Holmes</dc:creator>
  <cp:lastModifiedBy>Iain Holmes</cp:lastModifiedBy>
  <cp:revision>1</cp:revision>
  <cp:lastPrinted>2014-11-10T18:27:01Z</cp:lastPrinted>
  <dcterms:created xsi:type="dcterms:W3CDTF">2014-11-10T18:24:26Z</dcterms:created>
  <dcterms:modified xsi:type="dcterms:W3CDTF">2014-11-10T18:27:27Z</dcterms:modified>
</cp:coreProperties>
</file>