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4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4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0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2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1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18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3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6301-17E6-49DD-8698-843F7EA041FE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D1FA-961B-4C11-BD44-9EC55784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2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8097496" cy="7200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21" y="1052736"/>
            <a:ext cx="5010346" cy="5400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87624" y="5805264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11560" y="6074352"/>
            <a:ext cx="3528392" cy="3789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96136" y="980728"/>
            <a:ext cx="3168352" cy="54726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94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Iain Holmes</cp:lastModifiedBy>
  <cp:revision>1</cp:revision>
  <cp:lastPrinted>2014-11-10T18:27:01Z</cp:lastPrinted>
  <dcterms:created xsi:type="dcterms:W3CDTF">2014-11-10T18:24:26Z</dcterms:created>
  <dcterms:modified xsi:type="dcterms:W3CDTF">2014-11-10T18:27:27Z</dcterms:modified>
</cp:coreProperties>
</file>