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75" d="100"/>
          <a:sy n="75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260476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Describe uses of a flywheel</a:t>
                      </a:r>
                      <a:endParaRPr lang="en-GB" sz="1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Explain how the moment of inertia of a flywheel can be measured</a:t>
                      </a:r>
                      <a:endParaRPr lang="en-GB" sz="1800" baseline="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Calculate the moment of inertia for a given flywheel</a:t>
                      </a:r>
                      <a:endParaRPr lang="en-GB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81902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how a flywheel works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167243"/>
              </p:ext>
            </p:extLst>
          </p:nvPr>
        </p:nvGraphicFramePr>
        <p:xfrm>
          <a:off x="179512" y="3573017"/>
          <a:ext cx="8786918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smtClean="0">
                          <a:latin typeface="Comic Sans MS" panose="030F0702030302020204" pitchFamily="66" charset="0"/>
                        </a:rPr>
                        <a:t>How does the car work?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672337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Flywheels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8A771ACB-A1EB-4F8F-9037-849D11A2016E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96724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22173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how a flywheel works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01628"/>
              </p:ext>
            </p:extLst>
          </p:nvPr>
        </p:nvGraphicFramePr>
        <p:xfrm>
          <a:off x="179512" y="1268760"/>
          <a:ext cx="878691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Task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(60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Choose one of the given methods and in your group measure the moment of inertia of the flywheel.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Method 1 (Key) – Follow the textbook guide and collect data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Method 2 (Aspire) – Solve the equation and collect the data required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80065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78656114-CBF5-4013-AE66-BA2DF4E04FA0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2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42865"/>
              </p:ext>
            </p:extLst>
          </p:nvPr>
        </p:nvGraphicFramePr>
        <p:xfrm>
          <a:off x="179512" y="5445224"/>
          <a:ext cx="878497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98832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</a:t>
                      </a:r>
                      <a:r>
                        <a:rPr lang="en-GB" sz="1400" baseline="0" dirty="0" smtClean="0"/>
                        <a:t> we calculate the total kinetic energy of a number of rotating objects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Convert</a:t>
                      </a:r>
                      <a:r>
                        <a:rPr lang="en-GB" sz="1400" baseline="0" dirty="0" smtClean="0"/>
                        <a:t> rev min</a:t>
                      </a:r>
                      <a:r>
                        <a:rPr lang="en-GB" sz="1400" baseline="30000" dirty="0" smtClean="0"/>
                        <a:t>-1</a:t>
                      </a:r>
                      <a:r>
                        <a:rPr lang="en-GB" sz="1400" baseline="0" dirty="0" smtClean="0"/>
                        <a:t> to rad s</a:t>
                      </a:r>
                      <a:r>
                        <a:rPr lang="en-GB" sz="1400" baseline="30000" dirty="0" smtClean="0"/>
                        <a:t>-1</a:t>
                      </a:r>
                      <a:endParaRPr lang="en-GB" sz="1400" baseline="30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Calculate the rotational kinetic energy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023681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how a flywheel works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11357"/>
              </p:ext>
            </p:extLst>
          </p:nvPr>
        </p:nvGraphicFramePr>
        <p:xfrm>
          <a:off x="179512" y="1268760"/>
          <a:ext cx="878691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600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Summary 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(10 minutes):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 method worked the best?</a:t>
                      </a:r>
                    </a:p>
                    <a:p>
                      <a:endParaRPr lang="en-GB" sz="2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 did the answers compare?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75901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0240"/>
                <a:gridCol w="3696410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Rotational Kinetic Energy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fld id="{6308AFD2-D0C8-4443-B960-1C2A25C01563}" type="datetime4">
                        <a:rPr lang="en-GB" b="1" u="sng" smtClean="0">
                          <a:latin typeface="Comic Sans MS" panose="030F0702030302020204" pitchFamily="66" charset="0"/>
                        </a:rPr>
                        <a:t>11 November 2014</a:t>
                      </a:fld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9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238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21</cp:revision>
  <dcterms:created xsi:type="dcterms:W3CDTF">2014-10-05T09:30:59Z</dcterms:created>
  <dcterms:modified xsi:type="dcterms:W3CDTF">2014-11-11T14:07:30Z</dcterms:modified>
</cp:coreProperties>
</file>