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295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1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28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78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4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4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2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11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2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87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1B975-DEE9-4D9F-9E6D-1D5065013DBB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DC05-2EFD-45B8-A02F-F9412C9A10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60476"/>
              </p:ext>
            </p:extLst>
          </p:nvPr>
        </p:nvGraphicFramePr>
        <p:xfrm>
          <a:off x="179512" y="1484784"/>
          <a:ext cx="87849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Describe uses of a flywheel</a:t>
                      </a:r>
                      <a:endParaRPr lang="en-GB" sz="1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dirty="0" smtClean="0"/>
                        <a:t>Explain how the moment of inertia of a flywheel can be measured</a:t>
                      </a:r>
                      <a:endParaRPr lang="en-GB" sz="1800" baseline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Calculate the moment of inertia for a given flywheel</a:t>
                      </a:r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81902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how a flywheel works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167243"/>
              </p:ext>
            </p:extLst>
          </p:nvPr>
        </p:nvGraphicFramePr>
        <p:xfrm>
          <a:off x="179512" y="3573017"/>
          <a:ext cx="8786918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omic Sans MS" panose="030F0702030302020204" pitchFamily="66" charset="0"/>
                        </a:rPr>
                        <a:t>Starter</a:t>
                      </a:r>
                      <a:r>
                        <a:rPr lang="en-GB" baseline="0" dirty="0" smtClean="0">
                          <a:latin typeface="Comic Sans MS" panose="030F0702030302020204" pitchFamily="66" charset="0"/>
                        </a:rPr>
                        <a:t> activity (5 minutes):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baseline="0" dirty="0" smtClean="0">
                          <a:latin typeface="Comic Sans MS" panose="030F0702030302020204" pitchFamily="66" charset="0"/>
                        </a:rPr>
                        <a:t>How does the car work?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672337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Flywheels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8A771ACB-A1EB-4F8F-9037-849D11A2016E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96724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22173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how a flywheel works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201628"/>
              </p:ext>
            </p:extLst>
          </p:nvPr>
        </p:nvGraphicFramePr>
        <p:xfrm>
          <a:off x="179512" y="1268760"/>
          <a:ext cx="878691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Task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(60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Choose one of the given methods and in your group measure the moment of inertia of the flywheel.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 1 (Key) – Follow the textbook guide and collect data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 2 (Aspire) – Solve the equation and collect the data required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480065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78656114-CBF5-4013-AE66-BA2DF4E04FA0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42865"/>
              </p:ext>
            </p:extLst>
          </p:nvPr>
        </p:nvGraphicFramePr>
        <p:xfrm>
          <a:off x="179512" y="5445224"/>
          <a:ext cx="878497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7776864"/>
              </a:tblGrid>
              <a:tr h="298832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4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Describe how</a:t>
                      </a:r>
                      <a:r>
                        <a:rPr lang="en-GB" sz="1400" baseline="0" dirty="0" smtClean="0"/>
                        <a:t> we calculate the total kinetic energy of a number of rotating objects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Convert</a:t>
                      </a:r>
                      <a:r>
                        <a:rPr lang="en-GB" sz="1400" baseline="0" dirty="0" smtClean="0"/>
                        <a:t> rev min</a:t>
                      </a:r>
                      <a:r>
                        <a:rPr lang="en-GB" sz="1400" baseline="30000" dirty="0" smtClean="0"/>
                        <a:t>-1</a:t>
                      </a:r>
                      <a:r>
                        <a:rPr lang="en-GB" sz="1400" baseline="0" dirty="0" smtClean="0"/>
                        <a:t> to rad s</a:t>
                      </a:r>
                      <a:r>
                        <a:rPr lang="en-GB" sz="1400" baseline="30000" dirty="0" smtClean="0"/>
                        <a:t>-1</a:t>
                      </a:r>
                      <a:endParaRPr lang="en-GB" sz="1400" baseline="300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9883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Calculate the rotational kinetic energy</a:t>
                      </a:r>
                      <a:endParaRPr lang="en-GB" sz="1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23681"/>
              </p:ext>
            </p:extLst>
          </p:nvPr>
        </p:nvGraphicFramePr>
        <p:xfrm>
          <a:off x="179512" y="692696"/>
          <a:ext cx="87849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48883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Objective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To understand</a:t>
                      </a:r>
                      <a:r>
                        <a:rPr lang="en-GB" baseline="0" dirty="0" smtClean="0">
                          <a:solidFill>
                            <a:sysClr val="windowText" lastClr="000000"/>
                          </a:solidFill>
                          <a:latin typeface="Comic Sans MS" panose="030F0702030302020204" pitchFamily="66" charset="0"/>
                        </a:rPr>
                        <a:t> how a flywheel works</a:t>
                      </a:r>
                      <a:endParaRPr lang="en-GB" dirty="0"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11357"/>
              </p:ext>
            </p:extLst>
          </p:nvPr>
        </p:nvGraphicFramePr>
        <p:xfrm>
          <a:off x="179512" y="1268760"/>
          <a:ext cx="878691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6918"/>
              </a:tblGrid>
              <a:tr h="360039"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Summary </a:t>
                      </a:r>
                      <a:r>
                        <a:rPr lang="en-GB" sz="2400" baseline="0" dirty="0" smtClean="0">
                          <a:latin typeface="Comic Sans MS" panose="030F0702030302020204" pitchFamily="66" charset="0"/>
                        </a:rPr>
                        <a:t>(10 minutes):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method worked the best?</a:t>
                      </a:r>
                    </a:p>
                    <a:p>
                      <a:endParaRPr lang="en-GB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did the answers compare?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475901"/>
              </p:ext>
            </p:extLst>
          </p:nvPr>
        </p:nvGraphicFramePr>
        <p:xfrm>
          <a:off x="179512" y="116632"/>
          <a:ext cx="878497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0240"/>
                <a:gridCol w="3696410"/>
                <a:gridCol w="29283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latin typeface="Comic Sans MS" panose="030F0702030302020204" pitchFamily="66" charset="0"/>
                        </a:rPr>
                        <a:t>Rotational Kinetic Energy</a:t>
                      </a:r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fld id="{6308AFD2-D0C8-4443-B960-1C2A25C01563}" type="datetime4">
                        <a:rPr lang="en-GB" b="1" u="sng" smtClean="0">
                          <a:latin typeface="Comic Sans MS" panose="030F0702030302020204" pitchFamily="66" charset="0"/>
                        </a:rPr>
                        <a:t>11 November 2014</a:t>
                      </a:fld>
                      <a:endParaRPr lang="en-GB" b="1" u="sng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9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238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Swallow</dc:creator>
  <cp:lastModifiedBy>Iain Holmes</cp:lastModifiedBy>
  <cp:revision>21</cp:revision>
  <dcterms:created xsi:type="dcterms:W3CDTF">2014-10-05T09:30:59Z</dcterms:created>
  <dcterms:modified xsi:type="dcterms:W3CDTF">2014-11-11T14:07:30Z</dcterms:modified>
</cp:coreProperties>
</file>