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>
        <p:scale>
          <a:sx n="70" d="100"/>
          <a:sy n="70" d="100"/>
        </p:scale>
        <p:origin x="-136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29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51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8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2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7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4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4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2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1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2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87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002572"/>
              </p:ext>
            </p:extLst>
          </p:nvPr>
        </p:nvGraphicFramePr>
        <p:xfrm>
          <a:off x="179512" y="1484784"/>
          <a:ext cx="87849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State the rotational equivalent of</a:t>
                      </a:r>
                      <a:r>
                        <a:rPr lang="en-GB" sz="1800" baseline="0" dirty="0" smtClean="0"/>
                        <a:t> SUVAT equations</a:t>
                      </a:r>
                      <a:endParaRPr lang="en-GB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/>
                        <a:t>Calculate rotational displacement, velocity and acceleration</a:t>
                      </a:r>
                      <a:endParaRPr lang="en-GB" sz="1800" baseline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Explain how</a:t>
                      </a:r>
                      <a:r>
                        <a:rPr lang="en-GB" sz="1800" baseline="0" dirty="0" smtClean="0"/>
                        <a:t> you can convert between rotational and linear quantities</a:t>
                      </a:r>
                      <a:endParaRPr lang="en-GB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688665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and use the rotational equivalent of SUVAT 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490325"/>
              </p:ext>
            </p:extLst>
          </p:nvPr>
        </p:nvGraphicFramePr>
        <p:xfrm>
          <a:off x="179512" y="3573017"/>
          <a:ext cx="8786918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Starter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activity (5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baseline="0" dirty="0" smtClean="0">
                          <a:latin typeface="Comic Sans MS" panose="030F0702030302020204" pitchFamily="66" charset="0"/>
                        </a:rPr>
                        <a:t>How many degrees does the Earth rotate through every minute? Every second?</a:t>
                      </a: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2800" b="1" baseline="0" dirty="0" smtClean="0">
                          <a:latin typeface="Comic Sans MS" panose="030F0702030302020204" pitchFamily="66" charset="0"/>
                        </a:rPr>
                        <a:t>What are these in radians?</a:t>
                      </a:r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169969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0"/>
                <a:gridCol w="3696410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Rotational Dynamics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11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1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907484"/>
              </p:ext>
            </p:extLst>
          </p:nvPr>
        </p:nvGraphicFramePr>
        <p:xfrm>
          <a:off x="179512" y="5638800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80830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 the rotational equivalent of</a:t>
                      </a:r>
                      <a:r>
                        <a:rPr lang="en-GB" sz="1400" baseline="0" dirty="0" smtClean="0"/>
                        <a:t> SUVAT equations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aseline="0" dirty="0" smtClean="0"/>
                        <a:t>Calculate rotational displacement, velocity and acceleration</a:t>
                      </a:r>
                      <a:endParaRPr lang="en-GB" sz="1400" baseline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 how</a:t>
                      </a:r>
                      <a:r>
                        <a:rPr lang="en-GB" sz="1400" baseline="0" dirty="0" smtClean="0"/>
                        <a:t> you can convert between rotational and linear quantities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236255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and use the rotational equivalent of SUVAT 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726066"/>
              </p:ext>
            </p:extLst>
          </p:nvPr>
        </p:nvGraphicFramePr>
        <p:xfrm>
          <a:off x="179512" y="1124744"/>
          <a:ext cx="878691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Notes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988649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0"/>
                <a:gridCol w="3696410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Rotational Dynamics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11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99" y="1914313"/>
            <a:ext cx="8611802" cy="302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56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386612"/>
              </p:ext>
            </p:extLst>
          </p:nvPr>
        </p:nvGraphicFramePr>
        <p:xfrm>
          <a:off x="179512" y="5638800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80830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 the rotational equivalent of</a:t>
                      </a:r>
                      <a:r>
                        <a:rPr lang="en-GB" sz="1400" baseline="0" dirty="0" smtClean="0"/>
                        <a:t> SUVAT equations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aseline="0" dirty="0" smtClean="0"/>
                        <a:t>Calculate rotational displacement, velocity and acceleration</a:t>
                      </a:r>
                      <a:endParaRPr lang="en-GB" sz="1400" baseline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 how</a:t>
                      </a:r>
                      <a:r>
                        <a:rPr lang="en-GB" sz="1400" baseline="0" dirty="0" smtClean="0"/>
                        <a:t> you can convert between rotational and linear quantities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689057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and use the rotational equivalent of SUVAT 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434393"/>
              </p:ext>
            </p:extLst>
          </p:nvPr>
        </p:nvGraphicFramePr>
        <p:xfrm>
          <a:off x="179512" y="1124744"/>
          <a:ext cx="878691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Notes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2800" b="1" baseline="0" dirty="0" smtClean="0">
                          <a:latin typeface="Comic Sans MS" panose="030F0702030302020204" pitchFamily="66" charset="0"/>
                        </a:rPr>
                        <a:t>What will the equivalent equations for rotational mechanics be?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092712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0"/>
                <a:gridCol w="3696410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Rotational Dynamics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11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685682"/>
            <a:ext cx="8225569" cy="231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11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897838"/>
              </p:ext>
            </p:extLst>
          </p:nvPr>
        </p:nvGraphicFramePr>
        <p:xfrm>
          <a:off x="179512" y="5638800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80830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 the rotational equivalent of</a:t>
                      </a:r>
                      <a:r>
                        <a:rPr lang="en-GB" sz="1400" baseline="0" dirty="0" smtClean="0"/>
                        <a:t> SUVAT equations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aseline="0" dirty="0" smtClean="0"/>
                        <a:t>Calculate rotational displacement, velocity and acceleration</a:t>
                      </a:r>
                      <a:endParaRPr lang="en-GB" sz="1400" baseline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 how</a:t>
                      </a:r>
                      <a:r>
                        <a:rPr lang="en-GB" sz="1400" baseline="0" dirty="0" smtClean="0"/>
                        <a:t> you can convert between rotational and linear quantities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779490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and use the rotational equivalent of SUVAT 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177602"/>
              </p:ext>
            </p:extLst>
          </p:nvPr>
        </p:nvGraphicFramePr>
        <p:xfrm>
          <a:off x="179512" y="1124744"/>
          <a:ext cx="878691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Notes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751212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0"/>
                <a:gridCol w="3696410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Rotational Dynamics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11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7327"/>
            <a:ext cx="9144000" cy="298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15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255</Words>
  <Application>Microsoft Office PowerPoint</Application>
  <PresentationFormat>On-screen Show (4:3)</PresentationFormat>
  <Paragraphs>77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Swallow</dc:creator>
  <cp:lastModifiedBy>Iain Holmes</cp:lastModifiedBy>
  <cp:revision>23</cp:revision>
  <dcterms:created xsi:type="dcterms:W3CDTF">2014-10-05T09:30:59Z</dcterms:created>
  <dcterms:modified xsi:type="dcterms:W3CDTF">2014-11-11T22:28:14Z</dcterms:modified>
</cp:coreProperties>
</file>