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70" d="100"/>
          <a:sy n="70" d="100"/>
        </p:scale>
        <p:origin x="-51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23289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State </a:t>
                      </a:r>
                      <a:r>
                        <a:rPr lang="en-GB" sz="1800" dirty="0" smtClean="0"/>
                        <a:t>the</a:t>
                      </a:r>
                      <a:r>
                        <a:rPr lang="en-GB" sz="1800" baseline="0" dirty="0" smtClean="0"/>
                        <a:t> linear equivalent of these terms</a:t>
                      </a:r>
                      <a:endParaRPr lang="en-GB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Define angular acceleration and momentum</a:t>
                      </a:r>
                      <a:endParaRPr lang="en-GB" sz="18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Explain how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/>
                        <a:t>they are calculated in real-life situations</a:t>
                      </a:r>
                      <a:endParaRPr lang="en-GB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84945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define the terms angular acceleration and angular momentum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553400"/>
              </p:ext>
            </p:extLst>
          </p:nvPr>
        </p:nvGraphicFramePr>
        <p:xfrm>
          <a:off x="179512" y="3573017"/>
          <a:ext cx="878691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Write down the definitions, formulae and units for acceleration, torque and momentum in linear mechanics.</a:t>
                      </a:r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543794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Angular Acceleration and Momentum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17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01522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</a:t>
                      </a:r>
                      <a:r>
                        <a:rPr lang="en-GB" sz="1400" dirty="0" smtClean="0"/>
                        <a:t>the</a:t>
                      </a:r>
                      <a:r>
                        <a:rPr lang="en-GB" sz="1400" baseline="0" dirty="0" smtClean="0"/>
                        <a:t> linear equivalent of these terms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Define angular acceleration and momentum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they are calculated in real-life situations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664894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define the terms angular acceleration and angular momentum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54111"/>
              </p:ext>
            </p:extLst>
          </p:nvPr>
        </p:nvGraphicFramePr>
        <p:xfrm>
          <a:off x="179512" y="1196752"/>
          <a:ext cx="878691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Acceleration (ms</a:t>
                      </a:r>
                      <a:r>
                        <a:rPr lang="en-GB" sz="2000" b="1" baseline="30000" dirty="0" smtClean="0">
                          <a:latin typeface="Comic Sans MS" panose="030F0702030302020204" pitchFamily="66" charset="0"/>
                        </a:rPr>
                        <a:t>-2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) – rate of change of velocity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Momentum (kgms</a:t>
                      </a:r>
                      <a:r>
                        <a:rPr lang="en-GB" sz="2000" b="1" baseline="30000" dirty="0" smtClean="0">
                          <a:latin typeface="Comic Sans MS" panose="030F0702030302020204" pitchFamily="66" charset="0"/>
                        </a:rPr>
                        <a:t>-1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) – product of mass and velocity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Torque (Nm) – turning force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How do you think you might get the angular equivalents of these and what would their units be?</a:t>
                      </a: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04340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Angular Acceleration and Momentum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17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3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775720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</a:t>
                      </a:r>
                      <a:r>
                        <a:rPr lang="en-GB" sz="1400" dirty="0" smtClean="0"/>
                        <a:t>the</a:t>
                      </a:r>
                      <a:r>
                        <a:rPr lang="en-GB" sz="1400" baseline="0" dirty="0" smtClean="0"/>
                        <a:t> linear equivalent of these terms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Define angular acceleration and momentum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they are calculated in real-life situations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280386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define the terms angular acceleration and angular momentum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199453"/>
              </p:ext>
            </p:extLst>
          </p:nvPr>
        </p:nvGraphicFramePr>
        <p:xfrm>
          <a:off x="179512" y="1196752"/>
          <a:ext cx="878691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Acceleration (rad s</a:t>
                      </a:r>
                      <a:r>
                        <a:rPr lang="en-GB" sz="2000" b="1" baseline="30000" dirty="0" smtClean="0">
                          <a:latin typeface="Comic Sans MS" panose="030F0702030302020204" pitchFamily="66" charset="0"/>
                        </a:rPr>
                        <a:t>-2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) – </a:t>
                      </a:r>
                      <a:r>
                        <a:rPr lang="el-GR" sz="2000" b="1" baseline="0" dirty="0" smtClean="0">
                          <a:latin typeface="Comic Sans MS" panose="030F0702030302020204" pitchFamily="66" charset="0"/>
                        </a:rPr>
                        <a:t>α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 = d</a:t>
                      </a:r>
                      <a:r>
                        <a:rPr lang="el-GR" sz="2000" b="1" baseline="0" dirty="0" smtClean="0">
                          <a:latin typeface="Comic Sans MS" panose="030F0702030302020204" pitchFamily="66" charset="0"/>
                        </a:rPr>
                        <a:t>ω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2000" b="1" baseline="0" dirty="0" err="1" smtClean="0">
                          <a:latin typeface="Comic Sans MS" panose="030F0702030302020204" pitchFamily="66" charset="0"/>
                        </a:rPr>
                        <a:t>dt</a:t>
                      </a: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Momentum (</a:t>
                      </a:r>
                      <a:r>
                        <a:rPr lang="en-GB" sz="2000" b="1" baseline="0" dirty="0" err="1" smtClean="0">
                          <a:latin typeface="Comic Sans MS" panose="030F0702030302020204" pitchFamily="66" charset="0"/>
                        </a:rPr>
                        <a:t>Nms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) – product of I and </a:t>
                      </a:r>
                      <a:r>
                        <a:rPr lang="el-GR" sz="2000" b="1" baseline="0" dirty="0" smtClean="0">
                          <a:latin typeface="Comic Sans MS" panose="030F0702030302020204" pitchFamily="66" charset="0"/>
                        </a:rPr>
                        <a:t>ω</a:t>
                      </a: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Torque (Nm) – product of I and </a:t>
                      </a:r>
                      <a:r>
                        <a:rPr lang="el-GR" sz="2000" b="1" baseline="0" dirty="0" smtClean="0">
                          <a:latin typeface="Comic Sans MS" panose="030F0702030302020204" pitchFamily="66" charset="0"/>
                        </a:rPr>
                        <a:t>α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 (T=I</a:t>
                      </a:r>
                      <a:r>
                        <a:rPr lang="el-GR" sz="2000" b="1" baseline="0" dirty="0" smtClean="0">
                          <a:latin typeface="Comic Sans MS" panose="030F0702030302020204" pitchFamily="66" charset="0"/>
                        </a:rPr>
                        <a:t>α</a:t>
                      </a: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)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You do not have to explain where the units come from but can hopefully see they are a more correct form than if you just took the multiplied ones and put them together. </a:t>
                      </a: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947709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Angular Acceleration and Momentum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17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777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</a:t>
                      </a:r>
                      <a:r>
                        <a:rPr lang="en-GB" sz="1400" dirty="0" smtClean="0"/>
                        <a:t>the</a:t>
                      </a:r>
                      <a:r>
                        <a:rPr lang="en-GB" sz="1400" baseline="0" dirty="0" smtClean="0"/>
                        <a:t> linear equivalent of these terms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Define angular acceleration and momentum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they are calculated in real-life situations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01388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define the terms angular acceleration and angular momentum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29469"/>
              </p:ext>
            </p:extLst>
          </p:nvPr>
        </p:nvGraphicFramePr>
        <p:xfrm>
          <a:off x="179512" y="1196752"/>
          <a:ext cx="878691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How do you think you might determine the torque and the momentum?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How could you calculate the frictional torque?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Where might we apply the law of conservation of momentum?</a:t>
                      </a: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10917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Angular Acceleration and Momentum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17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1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87011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</a:t>
                      </a:r>
                      <a:r>
                        <a:rPr lang="en-GB" sz="1400" dirty="0" smtClean="0"/>
                        <a:t>the</a:t>
                      </a:r>
                      <a:r>
                        <a:rPr lang="en-GB" sz="1400" baseline="0" dirty="0" smtClean="0"/>
                        <a:t> linear equivalent of these terms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Define angular acceleration and momentum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they are calculated in real-life situations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45605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define the terms angular acceleration and angular momentum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0409"/>
              </p:ext>
            </p:extLst>
          </p:nvPr>
        </p:nvGraphicFramePr>
        <p:xfrm>
          <a:off x="179512" y="1196752"/>
          <a:ext cx="8786918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56614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Angular Acceleration and Momentum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17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847"/>
            <a:ext cx="8584173" cy="555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1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435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26</cp:revision>
  <dcterms:created xsi:type="dcterms:W3CDTF">2014-10-05T09:30:59Z</dcterms:created>
  <dcterms:modified xsi:type="dcterms:W3CDTF">2014-11-17T17:27:46Z</dcterms:modified>
</cp:coreProperties>
</file>