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  <p:sldId id="265" r:id="rId6"/>
    <p:sldId id="266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75" d="100"/>
          <a:sy n="75" d="100"/>
        </p:scale>
        <p:origin x="-265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43997"/>
              </p:ext>
            </p:extLst>
          </p:nvPr>
        </p:nvGraphicFramePr>
        <p:xfrm>
          <a:off x="179512" y="1484784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</a:t>
                      </a:r>
                      <a:r>
                        <a:rPr lang="en-GB" baseline="0" dirty="0" smtClean="0"/>
                        <a:t> the shape of the p-V diagram for the four changes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 how the first law applies to these four changes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Analyse the p-V graphs using</a:t>
                      </a:r>
                      <a:r>
                        <a:rPr lang="en-GB" baseline="0" dirty="0" smtClean="0"/>
                        <a:t> the algebraic expression for the first law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92924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explain the four changes in terms of the p-V diagram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87607"/>
              </p:ext>
            </p:extLst>
          </p:nvPr>
        </p:nvGraphicFramePr>
        <p:xfrm>
          <a:off x="179512" y="3212976"/>
          <a:ext cx="8786918" cy="223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44155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(15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655843">
                <a:tc>
                  <a:txBody>
                    <a:bodyPr/>
                    <a:lstStyle/>
                    <a:p>
                      <a:pPr algn="l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Review independent learning from the previous lesson</a:t>
                      </a:r>
                    </a:p>
                    <a:p>
                      <a:pPr algn="l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What did you learn about the four changes?</a:t>
                      </a:r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301865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p-V diagram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01 December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56213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26824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Describe</a:t>
                      </a:r>
                      <a:r>
                        <a:rPr lang="en-GB" sz="1200" baseline="0" dirty="0" smtClean="0"/>
                        <a:t> the shape of the p-V diagram for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 applies to these four changes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Analyse the p-V graphs using</a:t>
                      </a:r>
                      <a:r>
                        <a:rPr lang="en-GB" sz="1200" baseline="0" dirty="0" smtClean="0"/>
                        <a:t> the algebraic expression for the first law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13076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explain the four changes in terms of the p-V diagram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47912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p-V diagram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01 December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3"/>
            <a:ext cx="8712968" cy="298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8712968" cy="298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79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68" y="404664"/>
            <a:ext cx="8640960" cy="320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24" y="404664"/>
            <a:ext cx="8496944" cy="284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7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8352928" cy="290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3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92849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26824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Describe</a:t>
                      </a:r>
                      <a:r>
                        <a:rPr lang="en-GB" sz="1200" baseline="0" dirty="0" smtClean="0"/>
                        <a:t> the shape of the p-V diagram for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 applies to these four changes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Analyse the p-V graphs using</a:t>
                      </a:r>
                      <a:r>
                        <a:rPr lang="en-GB" sz="1200" baseline="0" dirty="0" smtClean="0"/>
                        <a:t> the algebraic expression for the first law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11533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explain the four changes in terms of the p-V diagram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92536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p-V diagram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01 December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24744"/>
            <a:ext cx="8640960" cy="320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83146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26824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Describe</a:t>
                      </a:r>
                      <a:r>
                        <a:rPr lang="en-GB" sz="1200" baseline="0" dirty="0" smtClean="0"/>
                        <a:t> the shape of the p-V diagram for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 applies to these four changes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Analyse the p-V graphs using</a:t>
                      </a:r>
                      <a:r>
                        <a:rPr lang="en-GB" sz="1200" baseline="0" dirty="0" smtClean="0"/>
                        <a:t> the algebraic expression for the first law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90109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explain the four changes in terms of the p-V diagram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82323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p-V diagram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01 December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1"/>
            <a:ext cx="8496944" cy="284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93829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26824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Describe</a:t>
                      </a:r>
                      <a:r>
                        <a:rPr lang="en-GB" sz="1200" baseline="0" dirty="0" smtClean="0"/>
                        <a:t> the shape of the p-V diagram for the four changes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how the first law applies to these four changes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Analyse the p-V graphs using</a:t>
                      </a:r>
                      <a:r>
                        <a:rPr lang="en-GB" sz="1200" baseline="0" dirty="0" smtClean="0"/>
                        <a:t> the algebraic expression for the first law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22070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explain the four changes in terms of the p-V diagram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24916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5400600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p-V diagram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01 December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1"/>
            <a:ext cx="8352928" cy="290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4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352</Words>
  <Application>Microsoft Office PowerPoint</Application>
  <PresentationFormat>On-screen Show (4:3)</PresentationFormat>
  <Paragraphs>64</Paragraphs>
  <Slides>9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35</cp:revision>
  <dcterms:created xsi:type="dcterms:W3CDTF">2014-10-05T09:30:59Z</dcterms:created>
  <dcterms:modified xsi:type="dcterms:W3CDTF">2014-12-01T19:19:12Z</dcterms:modified>
</cp:coreProperties>
</file>