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36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34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59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09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269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86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06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14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37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01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25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D0F91-AD89-43CF-8EE3-B99189CE6D91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b="1" dirty="0" smtClean="0">
                <a:solidFill>
                  <a:schemeClr val="tx1"/>
                </a:solidFill>
              </a:rPr>
              <a:t>LO:</a:t>
            </a:r>
            <a:r>
              <a:rPr lang="en-GB" b="1" baseline="0" dirty="0" smtClean="0">
                <a:solidFill>
                  <a:schemeClr val="tx1"/>
                </a:solidFill>
              </a:rPr>
              <a:t> To understand the cycle of the four-stroke petrol and the diesel engine 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9144000" cy="3326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b="1" dirty="0" smtClean="0">
                <a:solidFill>
                  <a:schemeClr val="tx1"/>
                </a:solidFill>
              </a:rPr>
              <a:t>Key words: cycle, thermodynamics, petrol, diesel, pressure, volume, temperature, efficiency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418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en-GB" b="1" u="sng" dirty="0" smtClean="0"/>
              <a:t>Engine Cycles</a:t>
            </a:r>
            <a:endParaRPr lang="en-GB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6012160" y="76470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60C91F9-7DBA-488E-98F0-394D4A8CFEBC}" type="datetime2">
              <a:rPr lang="en-GB" b="1" u="sng" smtClean="0"/>
              <a:t>Tuesday, 09 December 2014</a:t>
            </a:fld>
            <a:endParaRPr lang="en-GB" b="1" u="sng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617490"/>
              </p:ext>
            </p:extLst>
          </p:nvPr>
        </p:nvGraphicFramePr>
        <p:xfrm>
          <a:off x="179512" y="2492896"/>
          <a:ext cx="87849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Recognise which engine is being used from the indicator diagram</a:t>
                      </a:r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Explain</a:t>
                      </a:r>
                      <a:r>
                        <a:rPr lang="en-GB" baseline="0" dirty="0" smtClean="0"/>
                        <a:t> the cycles for these engines and the differences to the theoretical cycles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Calculate power and efficiency</a:t>
                      </a:r>
                      <a:r>
                        <a:rPr lang="en-GB" baseline="0" dirty="0" smtClean="0"/>
                        <a:t> for the engines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07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608004" y="2703823"/>
            <a:ext cx="4259105" cy="2031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79512" y="2703822"/>
            <a:ext cx="4248472" cy="20364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724860"/>
              </p:ext>
            </p:extLst>
          </p:nvPr>
        </p:nvGraphicFramePr>
        <p:xfrm>
          <a:off x="107504" y="5752465"/>
          <a:ext cx="878497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26824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Recognise which engine is being used from the indicator diagram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Explain</a:t>
                      </a:r>
                      <a:r>
                        <a:rPr lang="en-GB" sz="1200" baseline="0" dirty="0" smtClean="0"/>
                        <a:t> the cycles for these engines and the differences to the theoretical cycles</a:t>
                      </a:r>
                      <a:endParaRPr lang="en-GB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Calculate power and efficiency</a:t>
                      </a:r>
                      <a:r>
                        <a:rPr lang="en-GB" sz="1200" baseline="0" dirty="0" smtClean="0"/>
                        <a:t> for the engines</a:t>
                      </a:r>
                      <a:endParaRPr lang="en-GB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908720"/>
            <a:ext cx="87129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Split into two teams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Harvey, James, Luke – four-stroke petrol engine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Aranjeet</a:t>
            </a:r>
            <a:r>
              <a:rPr lang="en-GB" dirty="0" smtClean="0"/>
              <a:t>, Dan, Dom – diesel engine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Plan your presentation using the criteria below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Prepare your presentation. The display must be complete by the end of the lesson on Friday 12</a:t>
            </a:r>
            <a:r>
              <a:rPr lang="en-GB" baseline="30000" dirty="0" smtClean="0"/>
              <a:t>th</a:t>
            </a:r>
            <a:r>
              <a:rPr lang="en-GB" dirty="0" smtClean="0"/>
              <a:t> December for judging.</a:t>
            </a:r>
            <a:endParaRPr lang="en-GB" dirty="0"/>
          </a:p>
          <a:p>
            <a:pPr marL="342900" indent="-342900">
              <a:buFont typeface="+mj-lt"/>
              <a:buAutoNum type="arabicPeriod"/>
            </a:pPr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79512" y="2708920"/>
            <a:ext cx="4248472" cy="20313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Your presentation must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How the engine works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Indicator diagram and comparison with the theoretical diagram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How to calculate power and efficiency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Worked examples</a:t>
            </a:r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618637" y="2703822"/>
            <a:ext cx="4248472" cy="20313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Would be nice if it had: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Colour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Be large so people can read – minimum font size 72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No grammar errors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Models or 3D things look great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3950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198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Engine Cycles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 Cycles</dc:title>
  <dc:creator>Iain Holmes</dc:creator>
  <cp:lastModifiedBy>Iain Holmes</cp:lastModifiedBy>
  <cp:revision>3</cp:revision>
  <dcterms:created xsi:type="dcterms:W3CDTF">2014-12-09T11:11:46Z</dcterms:created>
  <dcterms:modified xsi:type="dcterms:W3CDTF">2014-12-09T11:40:03Z</dcterms:modified>
</cp:coreProperties>
</file>