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5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F91-AD89-43CF-8EE3-B99189CE6D91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LO:</a:t>
            </a:r>
            <a:r>
              <a:rPr lang="en-GB" b="1" baseline="0" dirty="0" smtClean="0">
                <a:solidFill>
                  <a:schemeClr val="tx1"/>
                </a:solidFill>
              </a:rPr>
              <a:t> To understand the cycle of the four-stroke petrol and the diesel engine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9144000" cy="332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Key words: cycle, thermodynamics, petrol, diesel, pressure, volume, temperature, efficiency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Engine Cycles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60C91F9-7DBA-488E-98F0-394D4A8CFEBC}" type="datetime2">
              <a:rPr lang="en-GB" b="1" u="sng" smtClean="0"/>
              <a:t>Tuesday, 16 December 2014</a:t>
            </a:fld>
            <a:endParaRPr lang="en-GB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17490"/>
              </p:ext>
            </p:extLst>
          </p:nvPr>
        </p:nvGraphicFramePr>
        <p:xfrm>
          <a:off x="179512" y="2492896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Recognise which engine is being used from the indicator diagram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the cycles for these engines and the differences to the theoretical cycles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Calculate power and efficiency</a:t>
                      </a:r>
                      <a:r>
                        <a:rPr lang="en-GB" baseline="0" dirty="0" smtClean="0"/>
                        <a:t> for the engines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724860"/>
              </p:ext>
            </p:extLst>
          </p:nvPr>
        </p:nvGraphicFramePr>
        <p:xfrm>
          <a:off x="107504" y="5752465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Recognise which engine is being used from the indicator diagram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</a:t>
                      </a:r>
                      <a:r>
                        <a:rPr lang="en-GB" sz="1200" baseline="0" dirty="0" smtClean="0"/>
                        <a:t> the cycles for these engines and the differences to the theoretical cycles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Calculate power and efficiency</a:t>
                      </a:r>
                      <a:r>
                        <a:rPr lang="en-GB" sz="1200" baseline="0" dirty="0" smtClean="0"/>
                        <a:t> for the engines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628800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Now we have done the displays I would like each group to come up and explain what they have learnt about their engine cycle. Try to include as much detail as you can to meet the outcomes.</a:t>
            </a:r>
          </a:p>
          <a:p>
            <a:pPr marL="342900" indent="-342900">
              <a:buFont typeface="+mj-lt"/>
              <a:buAutoNum type="arabicPeriod"/>
            </a:pPr>
            <a:endParaRPr lang="en-GB" sz="2800" dirty="0"/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6395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69526"/>
              </p:ext>
            </p:extLst>
          </p:nvPr>
        </p:nvGraphicFramePr>
        <p:xfrm>
          <a:off x="107504" y="5752465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26824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Recognise which engine is being used from the indicator diagram</a:t>
                      </a:r>
                      <a:endParaRPr lang="en-GB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</a:t>
                      </a:r>
                      <a:r>
                        <a:rPr lang="en-GB" sz="1200" baseline="0" dirty="0" smtClean="0"/>
                        <a:t> the cycles for these engines and the differences to the theoretical cycles</a:t>
                      </a:r>
                      <a:endParaRPr lang="en-GB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Calculate power and efficiency</a:t>
                      </a:r>
                      <a:r>
                        <a:rPr lang="en-GB" sz="1200" baseline="0" dirty="0" smtClean="0"/>
                        <a:t> for the engines</a:t>
                      </a:r>
                      <a:endParaRPr lang="en-GB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628800"/>
            <a:ext cx="87129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dirty="0"/>
              <a:t>Use pages 12-16 from the Thermodynamics section of your book to make any notes you need on: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GB" sz="2800" dirty="0"/>
              <a:t>Engine cycles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GB" sz="2800" dirty="0"/>
              <a:t>Efficiency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GB" sz="2800" dirty="0"/>
              <a:t>Brake </a:t>
            </a:r>
            <a:r>
              <a:rPr lang="en-GB" sz="2800" dirty="0" smtClean="0"/>
              <a:t>power</a:t>
            </a:r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2800" dirty="0" smtClean="0"/>
              <a:t>Answer summary questions from page 17</a:t>
            </a: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949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Engine Cycles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 Cycles</dc:title>
  <dc:creator>Iain Holmes</dc:creator>
  <cp:lastModifiedBy>Iain Holmes</cp:lastModifiedBy>
  <cp:revision>4</cp:revision>
  <dcterms:created xsi:type="dcterms:W3CDTF">2014-12-09T11:11:46Z</dcterms:created>
  <dcterms:modified xsi:type="dcterms:W3CDTF">2014-12-16T07:55:33Z</dcterms:modified>
</cp:coreProperties>
</file>