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5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0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26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6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4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3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01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5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LO:</a:t>
            </a:r>
            <a:r>
              <a:rPr lang="en-GB" b="1" baseline="0" dirty="0" smtClean="0">
                <a:solidFill>
                  <a:schemeClr val="tx1"/>
                </a:solidFill>
              </a:rPr>
              <a:t> To understand </a:t>
            </a:r>
            <a:r>
              <a:rPr lang="en-GB" b="1" baseline="0" dirty="0" smtClean="0">
                <a:solidFill>
                  <a:schemeClr val="tx1"/>
                </a:solidFill>
              </a:rPr>
              <a:t>how efficiency is maximised in combined heat and power schemes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9144000" cy="332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Key words: source, sink, heat, pressure, volume, temperature, </a:t>
            </a:r>
            <a:r>
              <a:rPr lang="en-GB" b="1" dirty="0" smtClean="0">
                <a:solidFill>
                  <a:schemeClr val="tx1"/>
                </a:solidFill>
              </a:rPr>
              <a:t>efficiency, power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1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Combined Heat and Power Schemes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7647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60C91F9-7DBA-488E-98F0-394D4A8CFEBC}" type="datetime2">
              <a:rPr lang="en-GB" b="1" u="sng" smtClean="0"/>
              <a:t>Monday, 29 December 2014</a:t>
            </a:fld>
            <a:endParaRPr lang="en-GB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238147"/>
              </p:ext>
            </p:extLst>
          </p:nvPr>
        </p:nvGraphicFramePr>
        <p:xfrm>
          <a:off x="179512" y="2492896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State what a combined heat and power scheme is used for 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Describe how the scheme</a:t>
                      </a:r>
                      <a:r>
                        <a:rPr lang="en-GB" baseline="0" dirty="0" smtClean="0"/>
                        <a:t> works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</a:t>
                      </a:r>
                      <a:r>
                        <a:rPr lang="en-GB" baseline="0" dirty="0" smtClean="0"/>
                        <a:t> how the increased efficiency affects environment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07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12426"/>
              </p:ext>
            </p:extLst>
          </p:nvPr>
        </p:nvGraphicFramePr>
        <p:xfrm>
          <a:off x="251520" y="5343273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State what a combined heat and power scheme is used for 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Describe how the scheme</a:t>
                      </a:r>
                      <a:r>
                        <a:rPr lang="en-GB" baseline="0" dirty="0" smtClean="0"/>
                        <a:t> works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</a:t>
                      </a:r>
                      <a:r>
                        <a:rPr lang="en-GB" baseline="0" dirty="0" smtClean="0"/>
                        <a:t> how the increased efficiency affects environment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1052736"/>
            <a:ext cx="87129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Read the information on the sheet about CHP schemes. </a:t>
            </a:r>
          </a:p>
          <a:p>
            <a:endParaRPr lang="en-GB" sz="4400" dirty="0"/>
          </a:p>
          <a:p>
            <a:r>
              <a:rPr lang="en-GB" sz="4400" dirty="0" smtClean="0"/>
              <a:t>Answer the questions on the sheet in your exercise book.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763950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549"/>
              </p:ext>
            </p:extLst>
          </p:nvPr>
        </p:nvGraphicFramePr>
        <p:xfrm>
          <a:off x="251520" y="5343273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State what a combined heat and power scheme is used for 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Describe how the scheme</a:t>
                      </a:r>
                      <a:r>
                        <a:rPr lang="en-GB" baseline="0" dirty="0" smtClean="0"/>
                        <a:t> works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</a:t>
                      </a:r>
                      <a:r>
                        <a:rPr lang="en-GB" baseline="0" dirty="0" smtClean="0"/>
                        <a:t> how the increased efficiency affects environment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692696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Do you think CHP schemes are a good thing?</a:t>
            </a:r>
          </a:p>
          <a:p>
            <a:endParaRPr lang="en-GB" sz="4400" dirty="0"/>
          </a:p>
          <a:p>
            <a:r>
              <a:rPr lang="en-GB" sz="4400" dirty="0" smtClean="0"/>
              <a:t>Why?</a:t>
            </a:r>
          </a:p>
          <a:p>
            <a:endParaRPr lang="en-GB" sz="4400" dirty="0"/>
          </a:p>
          <a:p>
            <a:r>
              <a:rPr lang="en-GB" sz="4400" dirty="0" smtClean="0"/>
              <a:t>Is there anything else </a:t>
            </a:r>
            <a:r>
              <a:rPr lang="en-GB" sz="4400" smtClean="0"/>
              <a:t>we could do?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56478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164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Combined Heat and Power Schemes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 Cycles</dc:title>
  <dc:creator>Iain Holmes</dc:creator>
  <cp:lastModifiedBy>Iain Holmes</cp:lastModifiedBy>
  <cp:revision>10</cp:revision>
  <dcterms:created xsi:type="dcterms:W3CDTF">2014-12-09T11:11:46Z</dcterms:created>
  <dcterms:modified xsi:type="dcterms:W3CDTF">2014-12-29T21:25:15Z</dcterms:modified>
</cp:coreProperties>
</file>