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ink/ink1.xml" ContentType="application/inkml+xml"/>
  <Override PartName="/ppt/ink/ink2.xml" ContentType="application/inkml+xml"/>
  <Override PartName="/ppt/ink/ink3.xml" ContentType="application/inkml+xml"/>
  <Override PartName="/ppt/ink/ink4.xml" ContentType="application/inkml+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ink/ink5.xml" ContentType="application/inkml+xml"/>
  <Override PartName="/ppt/ink/ink6.xml" ContentType="application/inkml+xml"/>
  <Override PartName="/ppt/ink/ink7.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0" d="100"/>
          <a:sy n="80" d="100"/>
        </p:scale>
        <p:origin x="120" y="7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54A1E5-1CB7-4948-A737-0D6183DE9FAD}"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GB"/>
        </a:p>
      </dgm:t>
    </dgm:pt>
    <dgm:pt modelId="{C2E1F576-B528-4F4F-8B4D-AACEF101E2A3}">
      <dgm:prSet phldrT="[Text]"/>
      <dgm:spPr/>
      <dgm:t>
        <a:bodyPr/>
        <a:lstStyle/>
        <a:p>
          <a:r>
            <a:rPr lang="en-GB" dirty="0"/>
            <a:t>Types</a:t>
          </a:r>
        </a:p>
      </dgm:t>
    </dgm:pt>
    <dgm:pt modelId="{A2BE2084-1AEE-40BF-98AB-C733127821B2}" type="parTrans" cxnId="{D91792A5-AD68-4603-ACF8-6B2AB1CD6205}">
      <dgm:prSet/>
      <dgm:spPr/>
      <dgm:t>
        <a:bodyPr/>
        <a:lstStyle/>
        <a:p>
          <a:endParaRPr lang="en-GB"/>
        </a:p>
      </dgm:t>
    </dgm:pt>
    <dgm:pt modelId="{150F72F4-D5BA-4327-A425-3CA573710962}" type="sibTrans" cxnId="{D91792A5-AD68-4603-ACF8-6B2AB1CD6205}">
      <dgm:prSet/>
      <dgm:spPr/>
      <dgm:t>
        <a:bodyPr/>
        <a:lstStyle/>
        <a:p>
          <a:endParaRPr lang="en-GB"/>
        </a:p>
      </dgm:t>
    </dgm:pt>
    <dgm:pt modelId="{C9B0BC31-1C72-4297-997D-6BA1501403F0}">
      <dgm:prSet phldrT="[Text]" phldr="1"/>
      <dgm:spPr/>
      <dgm:t>
        <a:bodyPr/>
        <a:lstStyle/>
        <a:p>
          <a:endParaRPr lang="en-GB"/>
        </a:p>
      </dgm:t>
    </dgm:pt>
    <dgm:pt modelId="{DBBFAB7B-979A-4CA3-8B3C-93643B2A8432}" type="parTrans" cxnId="{DEB66D51-C2EA-4C99-BC83-2C0EE7FD85FD}">
      <dgm:prSet/>
      <dgm:spPr/>
      <dgm:t>
        <a:bodyPr/>
        <a:lstStyle/>
        <a:p>
          <a:endParaRPr lang="en-GB"/>
        </a:p>
      </dgm:t>
    </dgm:pt>
    <dgm:pt modelId="{AF48ED42-ABE8-4353-B716-A1C4EA076847}" type="sibTrans" cxnId="{DEB66D51-C2EA-4C99-BC83-2C0EE7FD85FD}">
      <dgm:prSet/>
      <dgm:spPr/>
      <dgm:t>
        <a:bodyPr/>
        <a:lstStyle/>
        <a:p>
          <a:endParaRPr lang="en-GB"/>
        </a:p>
      </dgm:t>
    </dgm:pt>
    <dgm:pt modelId="{356AF3FD-1A3A-4E68-9C7B-B5187F158EAF}">
      <dgm:prSet phldrT="[Text]" phldr="1"/>
      <dgm:spPr/>
      <dgm:t>
        <a:bodyPr/>
        <a:lstStyle/>
        <a:p>
          <a:endParaRPr lang="en-GB"/>
        </a:p>
      </dgm:t>
    </dgm:pt>
    <dgm:pt modelId="{12A8BC09-09F6-4220-AC67-F40BE4861DC7}" type="parTrans" cxnId="{DF15039E-8313-4074-8C6D-0D1DFBE79DF8}">
      <dgm:prSet/>
      <dgm:spPr/>
      <dgm:t>
        <a:bodyPr/>
        <a:lstStyle/>
        <a:p>
          <a:endParaRPr lang="en-GB"/>
        </a:p>
      </dgm:t>
    </dgm:pt>
    <dgm:pt modelId="{CD1F82C4-622A-4CEC-AD29-F83D03E9A953}" type="sibTrans" cxnId="{DF15039E-8313-4074-8C6D-0D1DFBE79DF8}">
      <dgm:prSet/>
      <dgm:spPr/>
      <dgm:t>
        <a:bodyPr/>
        <a:lstStyle/>
        <a:p>
          <a:endParaRPr lang="en-GB"/>
        </a:p>
      </dgm:t>
    </dgm:pt>
    <dgm:pt modelId="{3220E99E-08C7-43C4-99F2-F909588630AB}">
      <dgm:prSet phldrT="[Text]" phldr="1"/>
      <dgm:spPr/>
      <dgm:t>
        <a:bodyPr/>
        <a:lstStyle/>
        <a:p>
          <a:endParaRPr lang="en-GB"/>
        </a:p>
      </dgm:t>
    </dgm:pt>
    <dgm:pt modelId="{97EE9C80-E672-448E-80D9-AEE225D6A3C0}" type="parTrans" cxnId="{8F83D596-3914-4D6D-9CC6-40D6E8BF733A}">
      <dgm:prSet/>
      <dgm:spPr/>
      <dgm:t>
        <a:bodyPr/>
        <a:lstStyle/>
        <a:p>
          <a:endParaRPr lang="en-GB"/>
        </a:p>
      </dgm:t>
    </dgm:pt>
    <dgm:pt modelId="{CC89396C-C22F-4C9E-9469-DA3943E5C4C3}" type="sibTrans" cxnId="{8F83D596-3914-4D6D-9CC6-40D6E8BF733A}">
      <dgm:prSet/>
      <dgm:spPr/>
      <dgm:t>
        <a:bodyPr/>
        <a:lstStyle/>
        <a:p>
          <a:endParaRPr lang="en-GB"/>
        </a:p>
      </dgm:t>
    </dgm:pt>
    <dgm:pt modelId="{054B4DF8-D629-45E3-BA3D-61681B7BA105}">
      <dgm:prSet phldrT="[Text]" phldr="1"/>
      <dgm:spPr/>
      <dgm:t>
        <a:bodyPr/>
        <a:lstStyle/>
        <a:p>
          <a:endParaRPr lang="en-GB"/>
        </a:p>
      </dgm:t>
    </dgm:pt>
    <dgm:pt modelId="{D8BA8FF7-7653-4F61-8462-1F169C9796A8}" type="parTrans" cxnId="{D4D68C23-2066-4F49-81CB-B537E0716BBB}">
      <dgm:prSet/>
      <dgm:spPr/>
      <dgm:t>
        <a:bodyPr/>
        <a:lstStyle/>
        <a:p>
          <a:endParaRPr lang="en-GB"/>
        </a:p>
      </dgm:t>
    </dgm:pt>
    <dgm:pt modelId="{BE3A7556-A394-4952-BC12-7051BB30256C}" type="sibTrans" cxnId="{D4D68C23-2066-4F49-81CB-B537E0716BBB}">
      <dgm:prSet/>
      <dgm:spPr/>
      <dgm:t>
        <a:bodyPr/>
        <a:lstStyle/>
        <a:p>
          <a:endParaRPr lang="en-GB"/>
        </a:p>
      </dgm:t>
    </dgm:pt>
    <dgm:pt modelId="{BE774386-8B33-4F93-9115-B727BA6F3CD0}" type="pres">
      <dgm:prSet presAssocID="{8E54A1E5-1CB7-4948-A737-0D6183DE9FAD}" presName="cycle" presStyleCnt="0">
        <dgm:presLayoutVars>
          <dgm:chMax val="1"/>
          <dgm:dir/>
          <dgm:animLvl val="ctr"/>
          <dgm:resizeHandles val="exact"/>
        </dgm:presLayoutVars>
      </dgm:prSet>
      <dgm:spPr/>
      <dgm:t>
        <a:bodyPr/>
        <a:lstStyle/>
        <a:p>
          <a:endParaRPr lang="en-US"/>
        </a:p>
      </dgm:t>
    </dgm:pt>
    <dgm:pt modelId="{DEF9FA1F-CCF5-4AC4-9D67-C6E121FF39BE}" type="pres">
      <dgm:prSet presAssocID="{C2E1F576-B528-4F4F-8B4D-AACEF101E2A3}" presName="centerShape" presStyleLbl="node0" presStyleIdx="0" presStyleCnt="1"/>
      <dgm:spPr/>
      <dgm:t>
        <a:bodyPr/>
        <a:lstStyle/>
        <a:p>
          <a:endParaRPr lang="en-US"/>
        </a:p>
      </dgm:t>
    </dgm:pt>
    <dgm:pt modelId="{F3FDF59B-39D5-4434-AA76-C4747C4F1259}" type="pres">
      <dgm:prSet presAssocID="{DBBFAB7B-979A-4CA3-8B3C-93643B2A8432}" presName="Name9" presStyleLbl="parChTrans1D2" presStyleIdx="0" presStyleCnt="4"/>
      <dgm:spPr/>
      <dgm:t>
        <a:bodyPr/>
        <a:lstStyle/>
        <a:p>
          <a:endParaRPr lang="en-US"/>
        </a:p>
      </dgm:t>
    </dgm:pt>
    <dgm:pt modelId="{13B6B36B-D2FF-48F7-B3A3-C48636CE2008}" type="pres">
      <dgm:prSet presAssocID="{DBBFAB7B-979A-4CA3-8B3C-93643B2A8432}" presName="connTx" presStyleLbl="parChTrans1D2" presStyleIdx="0" presStyleCnt="4"/>
      <dgm:spPr/>
      <dgm:t>
        <a:bodyPr/>
        <a:lstStyle/>
        <a:p>
          <a:endParaRPr lang="en-US"/>
        </a:p>
      </dgm:t>
    </dgm:pt>
    <dgm:pt modelId="{98E0DC34-C0AF-4F33-B155-D99EF27EC510}" type="pres">
      <dgm:prSet presAssocID="{C9B0BC31-1C72-4297-997D-6BA1501403F0}" presName="node" presStyleLbl="node1" presStyleIdx="0" presStyleCnt="4">
        <dgm:presLayoutVars>
          <dgm:bulletEnabled val="1"/>
        </dgm:presLayoutVars>
      </dgm:prSet>
      <dgm:spPr/>
      <dgm:t>
        <a:bodyPr/>
        <a:lstStyle/>
        <a:p>
          <a:endParaRPr lang="en-US"/>
        </a:p>
      </dgm:t>
    </dgm:pt>
    <dgm:pt modelId="{CDE60DE1-3602-4FC2-A46D-AF7A01AB9BFE}" type="pres">
      <dgm:prSet presAssocID="{12A8BC09-09F6-4220-AC67-F40BE4861DC7}" presName="Name9" presStyleLbl="parChTrans1D2" presStyleIdx="1" presStyleCnt="4"/>
      <dgm:spPr/>
      <dgm:t>
        <a:bodyPr/>
        <a:lstStyle/>
        <a:p>
          <a:endParaRPr lang="en-US"/>
        </a:p>
      </dgm:t>
    </dgm:pt>
    <dgm:pt modelId="{49806552-C79E-49B5-8575-C9934C898B87}" type="pres">
      <dgm:prSet presAssocID="{12A8BC09-09F6-4220-AC67-F40BE4861DC7}" presName="connTx" presStyleLbl="parChTrans1D2" presStyleIdx="1" presStyleCnt="4"/>
      <dgm:spPr/>
      <dgm:t>
        <a:bodyPr/>
        <a:lstStyle/>
        <a:p>
          <a:endParaRPr lang="en-US"/>
        </a:p>
      </dgm:t>
    </dgm:pt>
    <dgm:pt modelId="{1AA4DF3E-4ECD-4F7B-9F79-5CC9D4E434CA}" type="pres">
      <dgm:prSet presAssocID="{356AF3FD-1A3A-4E68-9C7B-B5187F158EAF}" presName="node" presStyleLbl="node1" presStyleIdx="1" presStyleCnt="4" custRadScaleRad="101200" custRadScaleInc="-2951">
        <dgm:presLayoutVars>
          <dgm:bulletEnabled val="1"/>
        </dgm:presLayoutVars>
      </dgm:prSet>
      <dgm:spPr/>
      <dgm:t>
        <a:bodyPr/>
        <a:lstStyle/>
        <a:p>
          <a:endParaRPr lang="en-US"/>
        </a:p>
      </dgm:t>
    </dgm:pt>
    <dgm:pt modelId="{9B100C40-19B3-4677-B775-2B6132BB116B}" type="pres">
      <dgm:prSet presAssocID="{97EE9C80-E672-448E-80D9-AEE225D6A3C0}" presName="Name9" presStyleLbl="parChTrans1D2" presStyleIdx="2" presStyleCnt="4"/>
      <dgm:spPr/>
      <dgm:t>
        <a:bodyPr/>
        <a:lstStyle/>
        <a:p>
          <a:endParaRPr lang="en-US"/>
        </a:p>
      </dgm:t>
    </dgm:pt>
    <dgm:pt modelId="{F70C3859-95BB-47E7-BCC7-27EDF747C694}" type="pres">
      <dgm:prSet presAssocID="{97EE9C80-E672-448E-80D9-AEE225D6A3C0}" presName="connTx" presStyleLbl="parChTrans1D2" presStyleIdx="2" presStyleCnt="4"/>
      <dgm:spPr/>
      <dgm:t>
        <a:bodyPr/>
        <a:lstStyle/>
        <a:p>
          <a:endParaRPr lang="en-US"/>
        </a:p>
      </dgm:t>
    </dgm:pt>
    <dgm:pt modelId="{D9B2C9CC-B4D8-475D-B6CB-454D96F14F17}" type="pres">
      <dgm:prSet presAssocID="{3220E99E-08C7-43C4-99F2-F909588630AB}" presName="node" presStyleLbl="node1" presStyleIdx="2" presStyleCnt="4">
        <dgm:presLayoutVars>
          <dgm:bulletEnabled val="1"/>
        </dgm:presLayoutVars>
      </dgm:prSet>
      <dgm:spPr/>
      <dgm:t>
        <a:bodyPr/>
        <a:lstStyle/>
        <a:p>
          <a:endParaRPr lang="en-US"/>
        </a:p>
      </dgm:t>
    </dgm:pt>
    <dgm:pt modelId="{9F1F9668-4DC2-4B66-A299-B43BFC7BE01E}" type="pres">
      <dgm:prSet presAssocID="{D8BA8FF7-7653-4F61-8462-1F169C9796A8}" presName="Name9" presStyleLbl="parChTrans1D2" presStyleIdx="3" presStyleCnt="4"/>
      <dgm:spPr/>
      <dgm:t>
        <a:bodyPr/>
        <a:lstStyle/>
        <a:p>
          <a:endParaRPr lang="en-US"/>
        </a:p>
      </dgm:t>
    </dgm:pt>
    <dgm:pt modelId="{55EAFD97-682E-4CDD-AF5E-F55000A59965}" type="pres">
      <dgm:prSet presAssocID="{D8BA8FF7-7653-4F61-8462-1F169C9796A8}" presName="connTx" presStyleLbl="parChTrans1D2" presStyleIdx="3" presStyleCnt="4"/>
      <dgm:spPr/>
      <dgm:t>
        <a:bodyPr/>
        <a:lstStyle/>
        <a:p>
          <a:endParaRPr lang="en-US"/>
        </a:p>
      </dgm:t>
    </dgm:pt>
    <dgm:pt modelId="{EA45B11C-4D92-40D3-AA6B-9012BFCE25F8}" type="pres">
      <dgm:prSet presAssocID="{054B4DF8-D629-45E3-BA3D-61681B7BA105}" presName="node" presStyleLbl="node1" presStyleIdx="3" presStyleCnt="4">
        <dgm:presLayoutVars>
          <dgm:bulletEnabled val="1"/>
        </dgm:presLayoutVars>
      </dgm:prSet>
      <dgm:spPr/>
      <dgm:t>
        <a:bodyPr/>
        <a:lstStyle/>
        <a:p>
          <a:endParaRPr lang="en-US"/>
        </a:p>
      </dgm:t>
    </dgm:pt>
  </dgm:ptLst>
  <dgm:cxnLst>
    <dgm:cxn modelId="{DF15039E-8313-4074-8C6D-0D1DFBE79DF8}" srcId="{C2E1F576-B528-4F4F-8B4D-AACEF101E2A3}" destId="{356AF3FD-1A3A-4E68-9C7B-B5187F158EAF}" srcOrd="1" destOrd="0" parTransId="{12A8BC09-09F6-4220-AC67-F40BE4861DC7}" sibTransId="{CD1F82C4-622A-4CEC-AD29-F83D03E9A953}"/>
    <dgm:cxn modelId="{709A4F34-6BB0-46BB-BACB-F075AC8172E1}" type="presOf" srcId="{C9B0BC31-1C72-4297-997D-6BA1501403F0}" destId="{98E0DC34-C0AF-4F33-B155-D99EF27EC510}" srcOrd="0" destOrd="0" presId="urn:microsoft.com/office/officeart/2005/8/layout/radial1"/>
    <dgm:cxn modelId="{8F83D596-3914-4D6D-9CC6-40D6E8BF733A}" srcId="{C2E1F576-B528-4F4F-8B4D-AACEF101E2A3}" destId="{3220E99E-08C7-43C4-99F2-F909588630AB}" srcOrd="2" destOrd="0" parTransId="{97EE9C80-E672-448E-80D9-AEE225D6A3C0}" sibTransId="{CC89396C-C22F-4C9E-9469-DA3943E5C4C3}"/>
    <dgm:cxn modelId="{A9A8F464-9CD1-4BAC-AA52-E4C4591B3675}" type="presOf" srcId="{12A8BC09-09F6-4220-AC67-F40BE4861DC7}" destId="{49806552-C79E-49B5-8575-C9934C898B87}" srcOrd="1" destOrd="0" presId="urn:microsoft.com/office/officeart/2005/8/layout/radial1"/>
    <dgm:cxn modelId="{36EB0A23-A86C-474C-9178-9A49964935B9}" type="presOf" srcId="{12A8BC09-09F6-4220-AC67-F40BE4861DC7}" destId="{CDE60DE1-3602-4FC2-A46D-AF7A01AB9BFE}" srcOrd="0" destOrd="0" presId="urn:microsoft.com/office/officeart/2005/8/layout/radial1"/>
    <dgm:cxn modelId="{FD52BABC-8A03-44BA-B291-448E5579D7A5}" type="presOf" srcId="{054B4DF8-D629-45E3-BA3D-61681B7BA105}" destId="{EA45B11C-4D92-40D3-AA6B-9012BFCE25F8}" srcOrd="0" destOrd="0" presId="urn:microsoft.com/office/officeart/2005/8/layout/radial1"/>
    <dgm:cxn modelId="{9EBE1380-78DA-414F-88D3-ACD3FFC46917}" type="presOf" srcId="{DBBFAB7B-979A-4CA3-8B3C-93643B2A8432}" destId="{F3FDF59B-39D5-4434-AA76-C4747C4F1259}" srcOrd="0" destOrd="0" presId="urn:microsoft.com/office/officeart/2005/8/layout/radial1"/>
    <dgm:cxn modelId="{66145F54-0819-447D-9871-E18B1EEE0B83}" type="presOf" srcId="{3220E99E-08C7-43C4-99F2-F909588630AB}" destId="{D9B2C9CC-B4D8-475D-B6CB-454D96F14F17}" srcOrd="0" destOrd="0" presId="urn:microsoft.com/office/officeart/2005/8/layout/radial1"/>
    <dgm:cxn modelId="{4C4CD8C3-D4DD-45FE-AC1F-35E2E166EA1C}" type="presOf" srcId="{356AF3FD-1A3A-4E68-9C7B-B5187F158EAF}" destId="{1AA4DF3E-4ECD-4F7B-9F79-5CC9D4E434CA}" srcOrd="0" destOrd="0" presId="urn:microsoft.com/office/officeart/2005/8/layout/radial1"/>
    <dgm:cxn modelId="{DEB66D51-C2EA-4C99-BC83-2C0EE7FD85FD}" srcId="{C2E1F576-B528-4F4F-8B4D-AACEF101E2A3}" destId="{C9B0BC31-1C72-4297-997D-6BA1501403F0}" srcOrd="0" destOrd="0" parTransId="{DBBFAB7B-979A-4CA3-8B3C-93643B2A8432}" sibTransId="{AF48ED42-ABE8-4353-B716-A1C4EA076847}"/>
    <dgm:cxn modelId="{2B5B9B08-4C8A-4661-A5B9-D5DCC1681313}" type="presOf" srcId="{97EE9C80-E672-448E-80D9-AEE225D6A3C0}" destId="{F70C3859-95BB-47E7-BCC7-27EDF747C694}" srcOrd="1" destOrd="0" presId="urn:microsoft.com/office/officeart/2005/8/layout/radial1"/>
    <dgm:cxn modelId="{98741656-36F7-4178-B1DD-ABD73076EE83}" type="presOf" srcId="{97EE9C80-E672-448E-80D9-AEE225D6A3C0}" destId="{9B100C40-19B3-4677-B775-2B6132BB116B}" srcOrd="0" destOrd="0" presId="urn:microsoft.com/office/officeart/2005/8/layout/radial1"/>
    <dgm:cxn modelId="{1996C469-740C-433D-9755-88DE6E577057}" type="presOf" srcId="{D8BA8FF7-7653-4F61-8462-1F169C9796A8}" destId="{9F1F9668-4DC2-4B66-A299-B43BFC7BE01E}" srcOrd="0" destOrd="0" presId="urn:microsoft.com/office/officeart/2005/8/layout/radial1"/>
    <dgm:cxn modelId="{D4D68C23-2066-4F49-81CB-B537E0716BBB}" srcId="{C2E1F576-B528-4F4F-8B4D-AACEF101E2A3}" destId="{054B4DF8-D629-45E3-BA3D-61681B7BA105}" srcOrd="3" destOrd="0" parTransId="{D8BA8FF7-7653-4F61-8462-1F169C9796A8}" sibTransId="{BE3A7556-A394-4952-BC12-7051BB30256C}"/>
    <dgm:cxn modelId="{FEDF754C-0101-4B7B-A586-15C1860DDFDC}" type="presOf" srcId="{8E54A1E5-1CB7-4948-A737-0D6183DE9FAD}" destId="{BE774386-8B33-4F93-9115-B727BA6F3CD0}" srcOrd="0" destOrd="0" presId="urn:microsoft.com/office/officeart/2005/8/layout/radial1"/>
    <dgm:cxn modelId="{D91792A5-AD68-4603-ACF8-6B2AB1CD6205}" srcId="{8E54A1E5-1CB7-4948-A737-0D6183DE9FAD}" destId="{C2E1F576-B528-4F4F-8B4D-AACEF101E2A3}" srcOrd="0" destOrd="0" parTransId="{A2BE2084-1AEE-40BF-98AB-C733127821B2}" sibTransId="{150F72F4-D5BA-4327-A425-3CA573710962}"/>
    <dgm:cxn modelId="{8E32CC5C-50D9-4193-9D67-45632049A9EE}" type="presOf" srcId="{C2E1F576-B528-4F4F-8B4D-AACEF101E2A3}" destId="{DEF9FA1F-CCF5-4AC4-9D67-C6E121FF39BE}" srcOrd="0" destOrd="0" presId="urn:microsoft.com/office/officeart/2005/8/layout/radial1"/>
    <dgm:cxn modelId="{0054F743-5810-4770-B451-21B4ECEDE333}" type="presOf" srcId="{D8BA8FF7-7653-4F61-8462-1F169C9796A8}" destId="{55EAFD97-682E-4CDD-AF5E-F55000A59965}" srcOrd="1" destOrd="0" presId="urn:microsoft.com/office/officeart/2005/8/layout/radial1"/>
    <dgm:cxn modelId="{249AEBE0-7253-4C4A-AF56-E1F5A90DC656}" type="presOf" srcId="{DBBFAB7B-979A-4CA3-8B3C-93643B2A8432}" destId="{13B6B36B-D2FF-48F7-B3A3-C48636CE2008}" srcOrd="1" destOrd="0" presId="urn:microsoft.com/office/officeart/2005/8/layout/radial1"/>
    <dgm:cxn modelId="{830AD14A-73AB-437F-86C9-EDFA20468D55}" type="presParOf" srcId="{BE774386-8B33-4F93-9115-B727BA6F3CD0}" destId="{DEF9FA1F-CCF5-4AC4-9D67-C6E121FF39BE}" srcOrd="0" destOrd="0" presId="urn:microsoft.com/office/officeart/2005/8/layout/radial1"/>
    <dgm:cxn modelId="{B458C1FB-4466-43C1-BF56-C51F1FD08FD8}" type="presParOf" srcId="{BE774386-8B33-4F93-9115-B727BA6F3CD0}" destId="{F3FDF59B-39D5-4434-AA76-C4747C4F1259}" srcOrd="1" destOrd="0" presId="urn:microsoft.com/office/officeart/2005/8/layout/radial1"/>
    <dgm:cxn modelId="{1E3B6AB9-D740-47BB-BB57-BC82B1065E06}" type="presParOf" srcId="{F3FDF59B-39D5-4434-AA76-C4747C4F1259}" destId="{13B6B36B-D2FF-48F7-B3A3-C48636CE2008}" srcOrd="0" destOrd="0" presId="urn:microsoft.com/office/officeart/2005/8/layout/radial1"/>
    <dgm:cxn modelId="{E7033A0D-B77B-44A0-910C-A8FE9578EA89}" type="presParOf" srcId="{BE774386-8B33-4F93-9115-B727BA6F3CD0}" destId="{98E0DC34-C0AF-4F33-B155-D99EF27EC510}" srcOrd="2" destOrd="0" presId="urn:microsoft.com/office/officeart/2005/8/layout/radial1"/>
    <dgm:cxn modelId="{0A1E5E34-41EB-4307-919A-BD4B1E73CF72}" type="presParOf" srcId="{BE774386-8B33-4F93-9115-B727BA6F3CD0}" destId="{CDE60DE1-3602-4FC2-A46D-AF7A01AB9BFE}" srcOrd="3" destOrd="0" presId="urn:microsoft.com/office/officeart/2005/8/layout/radial1"/>
    <dgm:cxn modelId="{C4B163A4-4875-458E-8381-F555595F7ACD}" type="presParOf" srcId="{CDE60DE1-3602-4FC2-A46D-AF7A01AB9BFE}" destId="{49806552-C79E-49B5-8575-C9934C898B87}" srcOrd="0" destOrd="0" presId="urn:microsoft.com/office/officeart/2005/8/layout/radial1"/>
    <dgm:cxn modelId="{10A76F63-0D83-4903-8704-42296DECF89A}" type="presParOf" srcId="{BE774386-8B33-4F93-9115-B727BA6F3CD0}" destId="{1AA4DF3E-4ECD-4F7B-9F79-5CC9D4E434CA}" srcOrd="4" destOrd="0" presId="urn:microsoft.com/office/officeart/2005/8/layout/radial1"/>
    <dgm:cxn modelId="{5C10080B-EC9E-4165-9EA0-9FA97637B383}" type="presParOf" srcId="{BE774386-8B33-4F93-9115-B727BA6F3CD0}" destId="{9B100C40-19B3-4677-B775-2B6132BB116B}" srcOrd="5" destOrd="0" presId="urn:microsoft.com/office/officeart/2005/8/layout/radial1"/>
    <dgm:cxn modelId="{8DCF9E79-0D15-4BB4-948C-786E4777B5E9}" type="presParOf" srcId="{9B100C40-19B3-4677-B775-2B6132BB116B}" destId="{F70C3859-95BB-47E7-BCC7-27EDF747C694}" srcOrd="0" destOrd="0" presId="urn:microsoft.com/office/officeart/2005/8/layout/radial1"/>
    <dgm:cxn modelId="{9F3C7C7D-3695-4C4B-A873-82415EB6FE3B}" type="presParOf" srcId="{BE774386-8B33-4F93-9115-B727BA6F3CD0}" destId="{D9B2C9CC-B4D8-475D-B6CB-454D96F14F17}" srcOrd="6" destOrd="0" presId="urn:microsoft.com/office/officeart/2005/8/layout/radial1"/>
    <dgm:cxn modelId="{4B7E7075-5303-4570-AB9E-4B754BC350D9}" type="presParOf" srcId="{BE774386-8B33-4F93-9115-B727BA6F3CD0}" destId="{9F1F9668-4DC2-4B66-A299-B43BFC7BE01E}" srcOrd="7" destOrd="0" presId="urn:microsoft.com/office/officeart/2005/8/layout/radial1"/>
    <dgm:cxn modelId="{9820220E-017B-4566-B0F5-F2D694DEAF8E}" type="presParOf" srcId="{9F1F9668-4DC2-4B66-A299-B43BFC7BE01E}" destId="{55EAFD97-682E-4CDD-AF5E-F55000A59965}" srcOrd="0" destOrd="0" presId="urn:microsoft.com/office/officeart/2005/8/layout/radial1"/>
    <dgm:cxn modelId="{AE634580-791B-4538-8640-9FC653583953}" type="presParOf" srcId="{BE774386-8B33-4F93-9115-B727BA6F3CD0}" destId="{EA45B11C-4D92-40D3-AA6B-9012BFCE25F8}"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1C4D415-386F-46C1-AC3E-8DDE870923B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5FA80D16-BBF0-4E8D-8C9C-FA28C11779B1}">
      <dgm:prSet/>
      <dgm:spPr/>
      <dgm:t>
        <a:bodyPr/>
        <a:lstStyle/>
        <a:p>
          <a:r>
            <a:rPr lang="en-GB"/>
            <a:t>Most visitor attractions will want to attract different types of visitor, to do so they will need to consider what the needs of different visitors are.</a:t>
          </a:r>
          <a:endParaRPr lang="en-US"/>
        </a:p>
      </dgm:t>
    </dgm:pt>
    <dgm:pt modelId="{C9D17BCA-F823-46FD-8D14-546E54793BFD}" type="parTrans" cxnId="{2B0958EC-E2B1-4A9F-ABBA-DC5B467A1A4D}">
      <dgm:prSet/>
      <dgm:spPr/>
      <dgm:t>
        <a:bodyPr/>
        <a:lstStyle/>
        <a:p>
          <a:endParaRPr lang="en-US"/>
        </a:p>
      </dgm:t>
    </dgm:pt>
    <dgm:pt modelId="{77E698BF-C996-4A62-B265-3FF30C39C46A}" type="sibTrans" cxnId="{2B0958EC-E2B1-4A9F-ABBA-DC5B467A1A4D}">
      <dgm:prSet/>
      <dgm:spPr/>
      <dgm:t>
        <a:bodyPr/>
        <a:lstStyle/>
        <a:p>
          <a:endParaRPr lang="en-US"/>
        </a:p>
      </dgm:t>
    </dgm:pt>
    <dgm:pt modelId="{A9FBF54E-2D20-4F5A-BDE3-EE6E936C40D4}">
      <dgm:prSet/>
      <dgm:spPr/>
      <dgm:t>
        <a:bodyPr/>
        <a:lstStyle/>
        <a:p>
          <a:r>
            <a:rPr lang="en-GB"/>
            <a:t>They will also need to consider the expectations of different visitor types, for example a school group may have very different expectations to an elderly couple visiting the same attraction.</a:t>
          </a:r>
          <a:endParaRPr lang="en-US"/>
        </a:p>
      </dgm:t>
    </dgm:pt>
    <dgm:pt modelId="{4EDAF03C-541B-4DC7-974D-E889B917A3B8}" type="parTrans" cxnId="{A00157A6-C173-4941-B0FB-27558A2BC42A}">
      <dgm:prSet/>
      <dgm:spPr/>
      <dgm:t>
        <a:bodyPr/>
        <a:lstStyle/>
        <a:p>
          <a:endParaRPr lang="en-US"/>
        </a:p>
      </dgm:t>
    </dgm:pt>
    <dgm:pt modelId="{63F7AEC6-AF01-4077-94C7-803A4D00CC1A}" type="sibTrans" cxnId="{A00157A6-C173-4941-B0FB-27558A2BC42A}">
      <dgm:prSet/>
      <dgm:spPr/>
      <dgm:t>
        <a:bodyPr/>
        <a:lstStyle/>
        <a:p>
          <a:endParaRPr lang="en-US"/>
        </a:p>
      </dgm:t>
    </dgm:pt>
    <dgm:pt modelId="{36DE2BA0-5385-4A15-BDF2-0CF865DD28CE}">
      <dgm:prSet/>
      <dgm:spPr/>
      <dgm:t>
        <a:bodyPr/>
        <a:lstStyle/>
        <a:p>
          <a:r>
            <a:rPr lang="en-GB"/>
            <a:t>It is within the interests of that attraction to meet and exceed the needs of those visitors so that they can continue to attract high numbers of tourists, maintain a good reputation and make good levels or profit. </a:t>
          </a:r>
          <a:endParaRPr lang="en-US"/>
        </a:p>
      </dgm:t>
    </dgm:pt>
    <dgm:pt modelId="{30EE5176-C94E-4E56-8201-7FA4F7E9F45F}" type="parTrans" cxnId="{74EDD33C-0910-4E3C-8474-5DF2354E9BAC}">
      <dgm:prSet/>
      <dgm:spPr/>
      <dgm:t>
        <a:bodyPr/>
        <a:lstStyle/>
        <a:p>
          <a:endParaRPr lang="en-US"/>
        </a:p>
      </dgm:t>
    </dgm:pt>
    <dgm:pt modelId="{A0ADB530-C802-4D6D-9E20-B099784C7C6D}" type="sibTrans" cxnId="{74EDD33C-0910-4E3C-8474-5DF2354E9BAC}">
      <dgm:prSet/>
      <dgm:spPr/>
      <dgm:t>
        <a:bodyPr/>
        <a:lstStyle/>
        <a:p>
          <a:endParaRPr lang="en-US"/>
        </a:p>
      </dgm:t>
    </dgm:pt>
    <dgm:pt modelId="{DE654099-E78C-4F70-99DE-A38369CF0644}" type="pres">
      <dgm:prSet presAssocID="{B1C4D415-386F-46C1-AC3E-8DDE870923BD}" presName="linear" presStyleCnt="0">
        <dgm:presLayoutVars>
          <dgm:animLvl val="lvl"/>
          <dgm:resizeHandles val="exact"/>
        </dgm:presLayoutVars>
      </dgm:prSet>
      <dgm:spPr/>
      <dgm:t>
        <a:bodyPr/>
        <a:lstStyle/>
        <a:p>
          <a:endParaRPr lang="en-US"/>
        </a:p>
      </dgm:t>
    </dgm:pt>
    <dgm:pt modelId="{04B5D182-19B6-4EFE-B057-5CABDEF62581}" type="pres">
      <dgm:prSet presAssocID="{5FA80D16-BBF0-4E8D-8C9C-FA28C11779B1}" presName="parentText" presStyleLbl="node1" presStyleIdx="0" presStyleCnt="3">
        <dgm:presLayoutVars>
          <dgm:chMax val="0"/>
          <dgm:bulletEnabled val="1"/>
        </dgm:presLayoutVars>
      </dgm:prSet>
      <dgm:spPr/>
      <dgm:t>
        <a:bodyPr/>
        <a:lstStyle/>
        <a:p>
          <a:endParaRPr lang="en-US"/>
        </a:p>
      </dgm:t>
    </dgm:pt>
    <dgm:pt modelId="{AB82228F-7B87-49AF-8703-2E289D733B41}" type="pres">
      <dgm:prSet presAssocID="{77E698BF-C996-4A62-B265-3FF30C39C46A}" presName="spacer" presStyleCnt="0"/>
      <dgm:spPr/>
    </dgm:pt>
    <dgm:pt modelId="{B24CE66F-BD75-4E1A-9CD6-61F5AC953AAD}" type="pres">
      <dgm:prSet presAssocID="{A9FBF54E-2D20-4F5A-BDE3-EE6E936C40D4}" presName="parentText" presStyleLbl="node1" presStyleIdx="1" presStyleCnt="3">
        <dgm:presLayoutVars>
          <dgm:chMax val="0"/>
          <dgm:bulletEnabled val="1"/>
        </dgm:presLayoutVars>
      </dgm:prSet>
      <dgm:spPr/>
      <dgm:t>
        <a:bodyPr/>
        <a:lstStyle/>
        <a:p>
          <a:endParaRPr lang="en-US"/>
        </a:p>
      </dgm:t>
    </dgm:pt>
    <dgm:pt modelId="{C03E81AC-24F3-4E8A-BFA6-B2A8CF6EBB4C}" type="pres">
      <dgm:prSet presAssocID="{63F7AEC6-AF01-4077-94C7-803A4D00CC1A}" presName="spacer" presStyleCnt="0"/>
      <dgm:spPr/>
    </dgm:pt>
    <dgm:pt modelId="{86CE31B1-696D-4375-AA90-B8EF0491882B}" type="pres">
      <dgm:prSet presAssocID="{36DE2BA0-5385-4A15-BDF2-0CF865DD28CE}" presName="parentText" presStyleLbl="node1" presStyleIdx="2" presStyleCnt="3">
        <dgm:presLayoutVars>
          <dgm:chMax val="0"/>
          <dgm:bulletEnabled val="1"/>
        </dgm:presLayoutVars>
      </dgm:prSet>
      <dgm:spPr/>
      <dgm:t>
        <a:bodyPr/>
        <a:lstStyle/>
        <a:p>
          <a:endParaRPr lang="en-US"/>
        </a:p>
      </dgm:t>
    </dgm:pt>
  </dgm:ptLst>
  <dgm:cxnLst>
    <dgm:cxn modelId="{74EDD33C-0910-4E3C-8474-5DF2354E9BAC}" srcId="{B1C4D415-386F-46C1-AC3E-8DDE870923BD}" destId="{36DE2BA0-5385-4A15-BDF2-0CF865DD28CE}" srcOrd="2" destOrd="0" parTransId="{30EE5176-C94E-4E56-8201-7FA4F7E9F45F}" sibTransId="{A0ADB530-C802-4D6D-9E20-B099784C7C6D}"/>
    <dgm:cxn modelId="{5212C8F6-2215-482D-AF83-7488A1AAC77D}" type="presOf" srcId="{36DE2BA0-5385-4A15-BDF2-0CF865DD28CE}" destId="{86CE31B1-696D-4375-AA90-B8EF0491882B}" srcOrd="0" destOrd="0" presId="urn:microsoft.com/office/officeart/2005/8/layout/vList2"/>
    <dgm:cxn modelId="{F82FE55F-85F0-42C1-B00D-23CF2D1A05AF}" type="presOf" srcId="{5FA80D16-BBF0-4E8D-8C9C-FA28C11779B1}" destId="{04B5D182-19B6-4EFE-B057-5CABDEF62581}" srcOrd="0" destOrd="0" presId="urn:microsoft.com/office/officeart/2005/8/layout/vList2"/>
    <dgm:cxn modelId="{2B0958EC-E2B1-4A9F-ABBA-DC5B467A1A4D}" srcId="{B1C4D415-386F-46C1-AC3E-8DDE870923BD}" destId="{5FA80D16-BBF0-4E8D-8C9C-FA28C11779B1}" srcOrd="0" destOrd="0" parTransId="{C9D17BCA-F823-46FD-8D14-546E54793BFD}" sibTransId="{77E698BF-C996-4A62-B265-3FF30C39C46A}"/>
    <dgm:cxn modelId="{8E328509-0EA9-4EFD-B2D3-7C0A1099376E}" type="presOf" srcId="{B1C4D415-386F-46C1-AC3E-8DDE870923BD}" destId="{DE654099-E78C-4F70-99DE-A38369CF0644}" srcOrd="0" destOrd="0" presId="urn:microsoft.com/office/officeart/2005/8/layout/vList2"/>
    <dgm:cxn modelId="{637AC521-0DE1-4A8A-BC0F-2F86A646B547}" type="presOf" srcId="{A9FBF54E-2D20-4F5A-BDE3-EE6E936C40D4}" destId="{B24CE66F-BD75-4E1A-9CD6-61F5AC953AAD}" srcOrd="0" destOrd="0" presId="urn:microsoft.com/office/officeart/2005/8/layout/vList2"/>
    <dgm:cxn modelId="{A00157A6-C173-4941-B0FB-27558A2BC42A}" srcId="{B1C4D415-386F-46C1-AC3E-8DDE870923BD}" destId="{A9FBF54E-2D20-4F5A-BDE3-EE6E936C40D4}" srcOrd="1" destOrd="0" parTransId="{4EDAF03C-541B-4DC7-974D-E889B917A3B8}" sibTransId="{63F7AEC6-AF01-4077-94C7-803A4D00CC1A}"/>
    <dgm:cxn modelId="{3E89241C-1ADA-48DC-889F-B572916F32D2}" type="presParOf" srcId="{DE654099-E78C-4F70-99DE-A38369CF0644}" destId="{04B5D182-19B6-4EFE-B057-5CABDEF62581}" srcOrd="0" destOrd="0" presId="urn:microsoft.com/office/officeart/2005/8/layout/vList2"/>
    <dgm:cxn modelId="{999856D8-5AF0-49B1-A888-5A07DF3F068E}" type="presParOf" srcId="{DE654099-E78C-4F70-99DE-A38369CF0644}" destId="{AB82228F-7B87-49AF-8703-2E289D733B41}" srcOrd="1" destOrd="0" presId="urn:microsoft.com/office/officeart/2005/8/layout/vList2"/>
    <dgm:cxn modelId="{B14361E7-887D-4CCF-A21B-42340DA136D2}" type="presParOf" srcId="{DE654099-E78C-4F70-99DE-A38369CF0644}" destId="{B24CE66F-BD75-4E1A-9CD6-61F5AC953AAD}" srcOrd="2" destOrd="0" presId="urn:microsoft.com/office/officeart/2005/8/layout/vList2"/>
    <dgm:cxn modelId="{081D05DB-6CE6-4F7C-92D5-4B49381FA006}" type="presParOf" srcId="{DE654099-E78C-4F70-99DE-A38369CF0644}" destId="{C03E81AC-24F3-4E8A-BFA6-B2A8CF6EBB4C}" srcOrd="3" destOrd="0" presId="urn:microsoft.com/office/officeart/2005/8/layout/vList2"/>
    <dgm:cxn modelId="{B7913F87-EEE5-43A9-872E-1A63BCE153FB}" type="presParOf" srcId="{DE654099-E78C-4F70-99DE-A38369CF0644}" destId="{86CE31B1-696D-4375-AA90-B8EF0491882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F9FA1F-CCF5-4AC4-9D67-C6E121FF39BE}">
      <dsp:nvSpPr>
        <dsp:cNvPr id="0" name=""/>
        <dsp:cNvSpPr/>
      </dsp:nvSpPr>
      <dsp:spPr>
        <a:xfrm>
          <a:off x="2907549" y="1608788"/>
          <a:ext cx="1222256" cy="122225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GB" sz="2400" kern="1200" dirty="0"/>
            <a:t>Types</a:t>
          </a:r>
        </a:p>
      </dsp:txBody>
      <dsp:txXfrm>
        <a:off x="3086544" y="1787783"/>
        <a:ext cx="864266" cy="864266"/>
      </dsp:txXfrm>
    </dsp:sp>
    <dsp:sp modelId="{F3FDF59B-39D5-4434-AA76-C4747C4F1259}">
      <dsp:nvSpPr>
        <dsp:cNvPr id="0" name=""/>
        <dsp:cNvSpPr/>
      </dsp:nvSpPr>
      <dsp:spPr>
        <a:xfrm rot="16200000">
          <a:off x="3334149" y="1408629"/>
          <a:ext cx="369055" cy="31262"/>
        </a:xfrm>
        <a:custGeom>
          <a:avLst/>
          <a:gdLst/>
          <a:ahLst/>
          <a:cxnLst/>
          <a:rect l="0" t="0" r="0" b="0"/>
          <a:pathLst>
            <a:path>
              <a:moveTo>
                <a:pt x="0" y="15631"/>
              </a:moveTo>
              <a:lnTo>
                <a:pt x="369055" y="1563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3509451" y="1415034"/>
        <a:ext cx="18452" cy="18452"/>
      </dsp:txXfrm>
    </dsp:sp>
    <dsp:sp modelId="{98E0DC34-C0AF-4F33-B155-D99EF27EC510}">
      <dsp:nvSpPr>
        <dsp:cNvPr id="0" name=""/>
        <dsp:cNvSpPr/>
      </dsp:nvSpPr>
      <dsp:spPr>
        <a:xfrm>
          <a:off x="2907549" y="17475"/>
          <a:ext cx="1222256" cy="122225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endParaRPr lang="en-GB" sz="2500" kern="1200"/>
        </a:p>
      </dsp:txBody>
      <dsp:txXfrm>
        <a:off x="3086544" y="196470"/>
        <a:ext cx="864266" cy="864266"/>
      </dsp:txXfrm>
    </dsp:sp>
    <dsp:sp modelId="{CDE60DE1-3602-4FC2-A46D-AF7A01AB9BFE}">
      <dsp:nvSpPr>
        <dsp:cNvPr id="0" name=""/>
        <dsp:cNvSpPr/>
      </dsp:nvSpPr>
      <dsp:spPr>
        <a:xfrm rot="21520323">
          <a:off x="4129589" y="2185624"/>
          <a:ext cx="388151" cy="31262"/>
        </a:xfrm>
        <a:custGeom>
          <a:avLst/>
          <a:gdLst/>
          <a:ahLst/>
          <a:cxnLst/>
          <a:rect l="0" t="0" r="0" b="0"/>
          <a:pathLst>
            <a:path>
              <a:moveTo>
                <a:pt x="0" y="15631"/>
              </a:moveTo>
              <a:lnTo>
                <a:pt x="388151" y="1563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4313961" y="2191552"/>
        <a:ext cx="19407" cy="19407"/>
      </dsp:txXfrm>
    </dsp:sp>
    <dsp:sp modelId="{1AA4DF3E-4ECD-4F7B-9F79-5CC9D4E434CA}">
      <dsp:nvSpPr>
        <dsp:cNvPr id="0" name=""/>
        <dsp:cNvSpPr/>
      </dsp:nvSpPr>
      <dsp:spPr>
        <a:xfrm>
          <a:off x="4517524" y="1571466"/>
          <a:ext cx="1222256" cy="122225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endParaRPr lang="en-GB" sz="2500" kern="1200"/>
        </a:p>
      </dsp:txBody>
      <dsp:txXfrm>
        <a:off x="4696519" y="1750461"/>
        <a:ext cx="864266" cy="864266"/>
      </dsp:txXfrm>
    </dsp:sp>
    <dsp:sp modelId="{9B100C40-19B3-4677-B775-2B6132BB116B}">
      <dsp:nvSpPr>
        <dsp:cNvPr id="0" name=""/>
        <dsp:cNvSpPr/>
      </dsp:nvSpPr>
      <dsp:spPr>
        <a:xfrm rot="5400000">
          <a:off x="3334149" y="2999941"/>
          <a:ext cx="369055" cy="31262"/>
        </a:xfrm>
        <a:custGeom>
          <a:avLst/>
          <a:gdLst/>
          <a:ahLst/>
          <a:cxnLst/>
          <a:rect l="0" t="0" r="0" b="0"/>
          <a:pathLst>
            <a:path>
              <a:moveTo>
                <a:pt x="0" y="15631"/>
              </a:moveTo>
              <a:lnTo>
                <a:pt x="369055" y="1563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3509451" y="3006346"/>
        <a:ext cx="18452" cy="18452"/>
      </dsp:txXfrm>
    </dsp:sp>
    <dsp:sp modelId="{D9B2C9CC-B4D8-475D-B6CB-454D96F14F17}">
      <dsp:nvSpPr>
        <dsp:cNvPr id="0" name=""/>
        <dsp:cNvSpPr/>
      </dsp:nvSpPr>
      <dsp:spPr>
        <a:xfrm>
          <a:off x="2907549" y="3200100"/>
          <a:ext cx="1222256" cy="122225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endParaRPr lang="en-GB" sz="2500" kern="1200"/>
        </a:p>
      </dsp:txBody>
      <dsp:txXfrm>
        <a:off x="3086544" y="3379095"/>
        <a:ext cx="864266" cy="864266"/>
      </dsp:txXfrm>
    </dsp:sp>
    <dsp:sp modelId="{9F1F9668-4DC2-4B66-A299-B43BFC7BE01E}">
      <dsp:nvSpPr>
        <dsp:cNvPr id="0" name=""/>
        <dsp:cNvSpPr/>
      </dsp:nvSpPr>
      <dsp:spPr>
        <a:xfrm rot="10800000">
          <a:off x="2538493" y="2204285"/>
          <a:ext cx="369055" cy="31262"/>
        </a:xfrm>
        <a:custGeom>
          <a:avLst/>
          <a:gdLst/>
          <a:ahLst/>
          <a:cxnLst/>
          <a:rect l="0" t="0" r="0" b="0"/>
          <a:pathLst>
            <a:path>
              <a:moveTo>
                <a:pt x="0" y="15631"/>
              </a:moveTo>
              <a:lnTo>
                <a:pt x="369055" y="1563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0800000">
        <a:off x="2713795" y="2210690"/>
        <a:ext cx="18452" cy="18452"/>
      </dsp:txXfrm>
    </dsp:sp>
    <dsp:sp modelId="{EA45B11C-4D92-40D3-AA6B-9012BFCE25F8}">
      <dsp:nvSpPr>
        <dsp:cNvPr id="0" name=""/>
        <dsp:cNvSpPr/>
      </dsp:nvSpPr>
      <dsp:spPr>
        <a:xfrm>
          <a:off x="1316236" y="1608788"/>
          <a:ext cx="1222256" cy="122225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endParaRPr lang="en-GB" sz="2500" kern="1200"/>
        </a:p>
      </dsp:txBody>
      <dsp:txXfrm>
        <a:off x="1495231" y="1787783"/>
        <a:ext cx="864266" cy="8642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B5D182-19B6-4EFE-B057-5CABDEF62581}">
      <dsp:nvSpPr>
        <dsp:cNvPr id="0" name=""/>
        <dsp:cNvSpPr/>
      </dsp:nvSpPr>
      <dsp:spPr>
        <a:xfrm>
          <a:off x="0" y="311554"/>
          <a:ext cx="11364684" cy="139851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en-GB" sz="2500" kern="1200"/>
            <a:t>Most visitor attractions will want to attract different types of visitor, to do so they will need to consider what the needs of different visitors are.</a:t>
          </a:r>
          <a:endParaRPr lang="en-US" sz="2500" kern="1200"/>
        </a:p>
      </dsp:txBody>
      <dsp:txXfrm>
        <a:off x="68270" y="379824"/>
        <a:ext cx="11228144" cy="1261975"/>
      </dsp:txXfrm>
    </dsp:sp>
    <dsp:sp modelId="{B24CE66F-BD75-4E1A-9CD6-61F5AC953AAD}">
      <dsp:nvSpPr>
        <dsp:cNvPr id="0" name=""/>
        <dsp:cNvSpPr/>
      </dsp:nvSpPr>
      <dsp:spPr>
        <a:xfrm>
          <a:off x="0" y="1782069"/>
          <a:ext cx="11364684" cy="139851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en-GB" sz="2500" kern="1200"/>
            <a:t>They will also need to consider the expectations of different visitor types, for example a school group may have very different expectations to an elderly couple visiting the same attraction.</a:t>
          </a:r>
          <a:endParaRPr lang="en-US" sz="2500" kern="1200"/>
        </a:p>
      </dsp:txBody>
      <dsp:txXfrm>
        <a:off x="68270" y="1850339"/>
        <a:ext cx="11228144" cy="1261975"/>
      </dsp:txXfrm>
    </dsp:sp>
    <dsp:sp modelId="{86CE31B1-696D-4375-AA90-B8EF0491882B}">
      <dsp:nvSpPr>
        <dsp:cNvPr id="0" name=""/>
        <dsp:cNvSpPr/>
      </dsp:nvSpPr>
      <dsp:spPr>
        <a:xfrm>
          <a:off x="0" y="3252585"/>
          <a:ext cx="11364684" cy="139851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en-GB" sz="2500" kern="1200"/>
            <a:t>It is within the interests of that attraction to meet and exceed the needs of those visitors so that they can continue to attract high numbers of tourists, maintain a good reputation and make good levels or profit. </a:t>
          </a:r>
          <a:endParaRPr lang="en-US" sz="2500" kern="1200"/>
        </a:p>
      </dsp:txBody>
      <dsp:txXfrm>
        <a:off x="68270" y="3320855"/>
        <a:ext cx="11228144" cy="1261975"/>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11-05T11:50:44.045"/>
    </inkml:context>
    <inkml:brush xml:id="br0">
      <inkml:brushProperty name="width" value="0.1" units="cm"/>
      <inkml:brushProperty name="height" value="0.1" units="cm"/>
    </inkml:brush>
  </inkml:definitions>
  <inkml:trace contextRef="#ctx0" brushRef="#br0">2639 14069 16383 0 0,'4'0'0'0'0,"11"-4"0"0"0,11-6 0 0 0,10-5 0 0 0,11-5 0 0 0,21-4 0 0 0,16-1 0 0 0,6 2 0 0 0,7 3 0 0 0,-2 3 0 0 0,-2 5 0 0 0,-5 5 0 0 0,-3 3 0 0 0,-9 2 0 0 0,-4 2 0 0 0,0 1 0 0 0,-8 0 0 0 0,-2 0 0 0 0,-3 0 0 0 0,2-1 0 0 0,-1 0 0 0 0,-1 1 0 0 0,6-1 0 0 0,5 0 0 0 0,5 0 0 0 0,-3 0 0 0 0,-5 4 0 0 0,-8 2 0 0 0,-11-1 0 0 0,-9 0 0 0 0,-2-2 0 0 0,-3 3 0 0 0,-3 1 0 0 0,2-1 0 0 0,4-1 0 0 0,1 1 0 0 0,2 6 0 0 0,3 0 0 0 0,3 7 0 0 0,-2 1 0 0 0,-4 0 0 0 0,-4 2 0 0 0,0 0 0 0 0,-1 3 0 0 0,-3 0 0 0 0,7-4 0 0 0,0-1 0 0 0,8 0 0 0 0,4 2 0 0 0,-2 1 0 0 0,-5-4 0 0 0,-6 0 0 0 0,-4 0 0 0 0,-5-2 0 0 0,-6 4 0 0 0,-3 4 0 0 0,-5 1 0 0 0,-5 0 0 0 0,-4 1 0 0 0,-4 0 0 0 0,-1 0 0 0 0,3-2 0 0 0,1 1 0 0 0,0 0 0 0 0,-2 0 0 0 0,0-1 0 0 0,-2 1 0 0 0,0 0 0 0 0,-1 4 0 0 0,-4-4 0 0 0,-7-1 0 0 0,-5-4 0 0 0,-4-7 0 0 0,-8-5 0 0 0,-3 0 0 0 0,-2-2 0 0 0,2-1 0 0 0,1-2 0 0 0,1 1 0 0 0,2 2 0 0 0,0-2 0 0 0,1 0 0 0 0,0-3 0 0 0,1 0 0 0 0,-10-1 0 0 0,-1-1 0 0 0,-1 0 0 0 0,3 0 0 0 0,-3-1 0 0 0,1 1 0 0 0,3 0 0 0 0,2 0 0 0 0,2 0 0 0 0,-3 0 0 0 0,0 0 0 0 0,0 0 0 0 0,3 0 0 0 0,0 0 0 0 0,2 0 0 0 0,-4 0 0 0 0,-1 0 0 0 0,1 0 0 0 0,1 0 0 0 0,1 0 0 0 0,-3 0 0 0 0,-1 0 0 0 0,-3 0 0 0 0,0 0 0 0 0,-2 0 0 0 0,1 0 0 0 0,1 0 0 0 0,4 0 0 0 0,-3 0 0 0 0,-3 0 0 0 0,0 0 0 0 0,2 0 0 0 0,-1 0 0 0 0,1 0 0 0 0,2 0 0 0 0,2 0 0 0 0,3 0 0 0 0,2 0 0 0 0,-8 0 0 0 0,-7 0 0 0 0,0 0 0 0 0,-3 0 0 0 0,3 0 0 0 0,-5 0 0 0 0,2 0 0 0 0,-2 4 0 0 0,4 2 0 0 0,6-1 0 0 0,3 0 0 0 0,3-2 0 0 0,-1-1 0 0 0,0-1 0 0 0,1 0 0 0 0,2-1 0 0 0,1-1 0 0 0,-4 1 0 0 0,0 0 0 0 0,-4 0 0 0 0,0 0 0 0 0,2-1 0 0 0,2 1 0 0 0,2 0 0 0 0,2 0 0 0 0,-3 0 0 0 0,-10-4 0 0 0,-1-2 0 0 0,1-4 0 0 0,3 0 0 0 0,4-3 0 0 0,4 1 0 0 0,2 3 0 0 0,2 2 0 0 0,0-2 0 0 0,6-3 0 0 0,0-9 0 0 0,1-1 0 0 0,2-1 0 0 0,1 5 0 0 0,2-1 0 0 0,-4-1 0 0 0,-5 3 0 0 0,3 0 0 0 0,-1 3 0 0 0,0 1 0 0 0,-2-4 0 0 0,4-2 0 0 0,0 1 0 0 0,4 0 0 0 0,0 3 0 0 0,-3 0 0 0 0,3-2 0 0 0,4-3 0 0 0,3-2 0 0 0,3-1 0 0 0,3-3 0 0 0,1 2 0 0 0,2-2 0 0 0,4-1 0 0 0,6 1 0 0 0,1 1 0 0 0,3 3 0 0 0,-2 2 0 0 0,3 4 0 0 0,2 5 0 0 0,-2 0 0 0 0,1 1 0 0 0,1 0 0 0 0,3-5 0 0 0,-2-3 0 0 0,-5-3 0 0 0,-5 2-16383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11-05T11:50:44.047"/>
    </inkml:context>
    <inkml:brush xml:id="br0">
      <inkml:brushProperty name="width" value="0.1" units="cm"/>
      <inkml:brushProperty name="height" value="0.1" units="cm"/>
    </inkml:brush>
  </inkml:definitions>
  <inkml:trace contextRef="#ctx0" brushRef="#br0">27880 8836 16383 0 0,'4'0'0'0'0,"7"0"0"0"0,9 0 0 0 0,15-4 0 0 0,5-2 0 0 0,15 0 0 0 0,18 2 0 0 0,25 1 0 0 0,16 1 0 0 0,12 1 0 0 0,5 0 0 0 0,-1 1 0 0 0,-10 0 0 0 0,-12 1 0 0 0,-11-1 0 0 0,-5 0 0 0 0,4 0 0 0 0,-1 0 0 0 0,-3 0 0 0 0,-9 0 0 0 0,-10 0 0 0 0,-13 0 0 0 0,-12 0 0 0 0,-10 0 0 0 0,-2 0 0 0 0,1 0 0 0 0,3 0 0 0 0,5 0 0 0 0,1 0 0 0 0,-1 5 0 0 0,0 0 0 0 0,-3 5 0 0 0,-5 1 0 0 0,-3-2 0 0 0,-4-2 0 0 0,2 2 0 0 0,4 3 0 0 0,5 1 0 0 0,9-3 0 0 0,0-3 0 0 0,-4-2 0 0 0,-1-2 0 0 0,-4-2 0 0 0,-5-1 0 0 0,-3 0 0 0 0,-4-1 0 0 0,-2 1 0 0 0,4-1 0 0 0,4 1 0 0 0,1 0 0 0 0,-1-1 0 0 0,-2 1 0 0 0,-2 0 0 0 0,-3 0 0 0 0,-1 0 0 0 0,-5 5 0 0 0,-2 1 0 0 0,0-1 0 0 0,5 4 0 0 0,3 1 0 0 0,6-2 0 0 0,1-3 0 0 0,-1-1 0 0 0,2 2 0 0 0,0 1 0 0 0,-2-1 0 0 0,-2 2 0 0 0,-3 1 0 0 0,-1-2 0 0 0,-1-2 0 0 0,-2-1 0 0 0,1-2 0 0 0,-1-2 0 0 0,1 0 0 0 0,-1 0 0 0 0,1 4 0 0 0,4 2 0 0 0,10-1 0 0 0,12 5 0 0 0,1-2 0 0 0,-4 0 0 0 0,-6-3 0 0 0,-10 3 0 0 0,-6 0 0 0 0,-4-1 0 0 0,-1-3 0 0 0,0 4 0 0 0,1 4 0 0 0,0 0 0 0 0,2 2 0 0 0,0 5 0 0 0,-4 2 0 0 0,-1-3 0 0 0,-4 1 0 0 0,-5 5 0 0 0,-4 5 0 0 0,1 0 0 0 0,3 4 0 0 0,1 2 0 0 0,-3-1 0 0 0,-2-3 0 0 0,-3 0 0 0 0,-1-3 0 0 0,-2-1 0 0 0,-1 0 0 0 0,-1-1 0 0 0,1-1 0 0 0,-1 1 0 0 0,1 0 0 0 0,0 0 0 0 0,0 0 0 0 0,-1-1 0 0 0,1 2 0 0 0,-4-1 0 0 0,-6 0 0 0 0,-10-1 0 0 0,-6-2 0 0 0,1-3 0 0 0,-12 0 0 0 0,-5-3 0 0 0,1-5 0 0 0,-6-4 0 0 0,0-3 0 0 0,5-3 0 0 0,4-2 0 0 0,5 5 0 0 0,3 0 0 0 0,-2 0 0 0 0,0-1 0 0 0,-3-2 0 0 0,-5 0 0 0 0,1-1 0 0 0,-7 3 0 0 0,0 2 0 0 0,4 0 0 0 0,4-2 0 0 0,-4-1 0 0 0,1-1 0 0 0,2-1 0 0 0,0-1 0 0 0,-3 0 0 0 0,-16-5 0 0 0,-7-1 0 0 0,3 0 0 0 0,4 2 0 0 0,7 0 0 0 0,3 2 0 0 0,1 1 0 0 0,0 1 0 0 0,4 0 0 0 0,0-4 0 0 0,-6-2 0 0 0,-3 1 0 0 0,-2 0 0 0 0,-4 1 0 0 0,2 3 0 0 0,3 0 0 0 0,1 0 0 0 0,6 1 0 0 0,5 0 0 0 0,6 1 0 0 0,4-1 0 0 0,4 0 0 0 0,1 0 0 0 0,-3 0 0 0 0,-6 0 0 0 0,-1 0 0 0 0,-4 0 0 0 0,-4 0 0 0 0,-2-4 0 0 0,-3-2 0 0 0,3 0 0 0 0,4 2 0 0 0,1 1 0 0 0,3 1 0 0 0,4 1 0 0 0,3 0 0 0 0,2 1 0 0 0,2 0 0 0 0,-3 1 0 0 0,-6-5 0 0 0,-4-2 0 0 0,-2 0 0 0 0,0 2 0 0 0,-4 1 0 0 0,3-3 0 0 0,4-1 0 0 0,4 1 0 0 0,-1-3 0 0 0,2 0 0 0 0,2 2 0 0 0,-3 0 0 0 0,1 4 0 0 0,-3 1 0 0 0,1 1 0 0 0,2 1 0 0 0,2-4 0 0 0,-2-1 0 0 0,0-1 0 0 0,2 2 0 0 0,1-3 0 0 0,3-1 0 0 0,0 2 0 0 0,2 1 0 0 0,0 2 0 0 0,1 1 0 0 0,-5-3 0 0 0,-2-1 0 0 0,1 0 0 0 0,1 2 0 0 0,-3 1 0 0 0,-5-3 0 0 0,0-2 0 0 0,-3 3 0 0 0,2 0 0 0 0,2 2 0 0 0,0-3 0 0 0,-4-5 0 0 0,2-1 0 0 0,2 2 0 0 0,4-1 0 0 0,-2-4 0 0 0,5-4 0 0 0,8-4 0 0 0,8 0 0 0 0,6-3 0 0 0,4-5 0 0 0,-1 3 0 0 0,-5 2 0 0 0,0 1 0 0 0,-3 3 0 0 0,1 3 0 0 0,-2-1 0 0 0,-3 0 0 0 0,-3-3 0 0 0,2-1 0 0 0,-1-1 0 0 0,-1-5 0 0 0,3-1 0 0 0,0-2 0 0 0,2 2 0 0 0,5 2 0 0 0,3 0 0 0 0,-1 2 0 0 0,0 1 0 0 0,3-1 0 0 0,1 1 0 0 0,1 1 0 0 0,2-1 0 0 0,0 0 0 0 0,6 4 0 0 0,5 2 0 0 0,7 5 0 0 0,3 3 0 0 0,4 1 0 0 0,1 2 0 0 0,2 1 0 0 0,0-1 0 0 0,4 1 0 0 0,-2-3 0 0 0,-3 0 0 0 0,-5 3-16383 0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11-05T11:50:44.047"/>
    </inkml:context>
    <inkml:brush xml:id="br0">
      <inkml:brushProperty name="width" value="0.1" units="cm"/>
      <inkml:brushProperty name="height" value="0.1" units="cm"/>
    </inkml:brush>
  </inkml:definitions>
  <inkml:trace contextRef="#ctx0" brushRef="#br0">20479 14915 16383 0 0,'4'0'0'0'0,"6"0"0"0"0,11 0 0 0 0,9-4 0 0 0,14-2 0 0 0,12 0 0 0 0,9 2 0 0 0,12 1 0 0 0,15 1 0 0 0,22 0 0 0 0,27 2 0 0 0,33 0 0 0 0,14 0 0 0 0,18 0 0 0 0,10 1 0 0 0,-6-1 0 0 0,-5 0 0 0 0,-8 0 0 0 0,-18 0 0 0 0,-12 0 0 0 0,-13 0 0 0 0,-6 0 0 0 0,-6 0 0 0 0,-10 0 0 0 0,-5 0 0 0 0,6 0 0 0 0,7 0 0 0 0,-3 0 0 0 0,-7 0 0 0 0,-12 0 0 0 0,-14 0 0 0 0,-10 0 0 0 0,-14-4 0 0 0,-6-2 0 0 0,6 0 0 0 0,15 2 0 0 0,14 1 0 0 0,19 1 0 0 0,15 1 0 0 0,8 0 0 0 0,5 6 0 0 0,8 5 0 0 0,-5 6 0 0 0,0 5 0 0 0,-2 7 0 0 0,-19-1 0 0 0,-20 0 0 0 0,-12-5 0 0 0,-15-3 0 0 0,-15-3 0 0 0,-7-5 0 0 0,-2-5 0 0 0,1 2 0 0 0,2-1 0 0 0,2-1 0 0 0,-2-3 0 0 0,-5 4 0 0 0,-8 0 0 0 0,-6 3 0 0 0,-6 1 0 0 0,-8-3 0 0 0,-9 3 0 0 0,-14 3 0 0 0,-14 4 0 0 0,-6 3 0 0 0,-8 2 0 0 0,-5 3 0 0 0,-3 1 0 0 0,1-1 0 0 0,0-4 0 0 0,0-1 0 0 0,-2 0 0 0 0,-1 0 0 0 0,4 2 0 0 0,5 1 0 0 0,0-3 0 0 0,4-2 0 0 0,3 1 0 0 0,3 2 0 0 0,2 2 0 0 0,2 4 0 0 0,-3 3 0 0 0,-2 0 0 0 0,1 8 0 0 0,1 6 0 0 0,-3 5 0 0 0,0-2 0 0 0,1 0 0 0 0,1 4 0 0 0,2-2 0 0 0,1 0 0 0 0,1-1 0 0 0,1 2 0 0 0,0-1 0 0 0,0 1 0 0 0,1 4 0 0 0,-1 3 0 0 0,0 0 0 0 0,0-2 0 0 0,0-1 0 0 0,0-1 0 0 0,0-2 0 0 0,0-3 0 0 0,0-7 0 0 0,5-11 0 0 0,-4-15 0 0 0,-14-14 0 0 0,-32-16 0 0 0,-30-11 0 0 0,-33-9 0 0 0,-33-4 0 0 0,-15-4 0 0 0,-11 0 0 0 0,4 9 0 0 0,23 8 0 0 0,20 10 0 0 0,19 2 0 0 0,8 4 0 0 0,2 3 0 0 0,1 2 0 0 0,-17-1 0 0 0,-7-1 0 0 0,-10 0 0 0 0,2 3 0 0 0,9 0 0 0 0,15 2 0 0 0,15 0 0 0 0,13 1 0 0 0,10 0 0 0 0,2 0 0 0 0,-3 1 0 0 0,-4-1 0 0 0,-8 0 0 0 0,-10 0 0 0 0,-12 0 0 0 0,-8 0 0 0 0,-12 0 0 0 0,-9 0 0 0 0,-6 0 0 0 0,-2 0 0 0 0,9 0 0 0 0,11 0 0 0 0,11 0 0 0 0,11 0 0 0 0,11 0 0 0 0,11 0 0 0 0,11 0 0 0 0,8 5 0 0 0,-1 0 0 0 0,-1 1 0 0 0,-1 3 0 0 0,-5 0 0 0 0,-9 3 0 0 0,-3-1 0 0 0,-3-2 0 0 0,2 2 0 0 0,4-1 0 0 0,5 2 0 0 0,8-1 0 0 0,4-2 0 0 0,8 2 0 0 0,4-2 0 0 0,1 3 0 0 0,2-1 0 0 0,-3-2 0 0 0,2-3 0 0 0,1-2 0 0 0,3-3 0 0 0,2 0 0 0 0,-3-1 0 0 0,-4 0 0 0 0,-10-1 0 0 0,-10 1 0 0 0,-13-1 0 0 0,-8 1 0 0 0,0 0 0 0 0,5 0 0 0 0,10 0 0 0 0,15-5 0 0 0,17-5 0 0 0,12-6 0 0 0,10-13 0 0 0,6-6 0 0 0,3-1 0 0 0,2-4 0 0 0,0-4 0 0 0,-5-8 0 0 0,-10-16 0 0 0,-4-1 0 0 0,1 1 0 0 0,3 0 0 0 0,4-2 0 0 0,-1-2 0 0 0,0-2 0 0 0,-2-7 0 0 0,-3-6 0 0 0,-9-10 0 0 0,-9-8 0 0 0,1 7 0 0 0,2 1 0 0 0,0 0 0 0 0,6 13 0 0 0,3 11 0 0 0,4 8 0 0 0,1 8 0 0 0,-2 0 0 0 0,2 6 0 0 0,-1 6 0 0 0,3 7 0 0 0,3 4 0 0 0,4 6 0 0 0,-2 6 0 0 0,0 3 0 0 0,-2 0 0 0 0,0 3-16383 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11-05T11:50:44.048"/>
    </inkml:context>
    <inkml:brush xml:id="br0">
      <inkml:brushProperty name="width" value="0.1" units="cm"/>
      <inkml:brushProperty name="height" value="0.1" units="cm"/>
    </inkml:brush>
  </inkml:definitions>
  <inkml:trace contextRef="#ctx0" brushRef="#br0">17406 16850 16383 0 0,'4'0'0'0'0,"6"0"0"0"0,6 0 0 0 0,9 0 0 0 0,12 0 0 0 0,19 0 0 0 0,21 0 0 0 0,29 0 0 0 0,22 0 0 0 0,10 0 0 0 0,14 0 0 0 0,7 0 0 0 0,6 0 0 0 0,3 0 0 0 0,-11 0 0 0 0,-14 0 0 0 0,-18 0 0 0 0,-22 0 0 0 0,-25 0 0 0 0,-11 4 0 0 0,-13 2 0 0 0,-7 4 0 0 0,6 9 0 0 0,7 6 0 0 0,16-1 0 0 0,20 3 0 0 0,16-2 0 0 0,7-1 0 0 0,-9-5 0 0 0,-13-1 0 0 0,-19-4 0 0 0,-19-4 0 0 0,-15-3 0 0 0,-6-4 0 0 0,-1-2 0 0 0,3-1 0 0 0,1-1 0 0 0,1 1 0 0 0,0-1 0 0 0,2 0 0 0 0,-1 1 0 0 0,-5-1 0 0 0,1 1 0 0 0,-2 0 0 0 0,-3 0 0 0 0,-3 0 0 0 0,-3 0 0 0 0,4 5 0 0 0,-1 1 0 0 0,0-1 0 0 0,-1 0 0 0 0,-2 2 0 0 0,-1 1 0 0 0,0 3 0 0 0,-6 9 0 0 0,-5 13 0 0 0,-6 11 0 0 0,-5 10 0 0 0,-3 15 0 0 0,-2 12 0 0 0,-1 4 0 0 0,0 3 0 0 0,0 4 0 0 0,-4-6 0 0 0,-2-8 0 0 0,1-9 0 0 0,-3-3 0 0 0,0-8 0 0 0,1-6 0 0 0,3-6 0 0 0,1-7 0 0 0,2-7 0 0 0,2-3 0 0 0,-5-2 0 0 0,-5-7 0 0 0,-18-10 0 0 0,-32-16 0 0 0,-34-20 0 0 0,-38-14 0 0 0,-32-10 0 0 0,-17-4 0 0 0,-5 6 0 0 0,12 12 0 0 0,26 12 0 0 0,30 10 0 0 0,27 7 0 0 0,24 5 0 0 0,14 3 0 0 0,8 1 0 0 0,-2 5 0 0 0,-5 1 0 0 0,-13 3 0 0 0,-7 1 0 0 0,-13-3 0 0 0,-20-2 0 0 0,-4-3 0 0 0,3-2 0 0 0,6-1 0 0 0,8-5 0 0 0,10-2 0 0 0,6-4 0 0 0,2-6 0 0 0,2-3 0 0 0,0 1 0 0 0,-2-1 0 0 0,3-2 0 0 0,1 4 0 0 0,-1-1 0 0 0,-2 3 0 0 0,-1 5 0 0 0,-1 3 0 0 0,-2 3 0 0 0,9 2 0 0 0,6 2 0 0 0,10-4 0 0 0,10-1 0 0 0,7 0 0 0 0,5 1 0 0 0,-5-3 0 0 0,-1-5 0 0 0,1 0 0 0 0,6-3 0 0 0,9-3 0 0 0,11-7 0 0 0,8-8 0 0 0,4-8 0 0 0,1-9 0 0 0,5-10 0 0 0,0-12 0 0 0,-1-10 0 0 0,3-6 0 0 0,3-5 0 0 0,0 8 0 0 0,2 11 0 0 0,-3 9 0 0 0,2 7 0 0 0,3 4 0 0 0,-3 7 0 0 0,-2 7 0 0 0,-5 6 0 0 0,-3 5 0 0 0,-3 2 0 0 0,-1 2 0 0 0,-1 5-16383 0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11-05T11:50:44.073"/>
    </inkml:context>
    <inkml:brush xml:id="br0">
      <inkml:brushProperty name="width" value="0.1" units="cm"/>
      <inkml:brushProperty name="height" value="0.1" units="cm"/>
    </inkml:brush>
  </inkml:definitions>
  <inkml:trace contextRef="#ctx0" brushRef="#br0">20373 19832 16383 0 0,'0'-10'0'0'0,"0"-5"-16383"0"0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11-05T11:50:44.078"/>
    </inkml:context>
    <inkml:brush xml:id="br0">
      <inkml:brushProperty name="width" value="0.1" units="cm"/>
      <inkml:brushProperty name="height" value="0.1" units="cm"/>
    </inkml:brush>
  </inkml:definitions>
  <inkml:trace contextRef="#ctx0" brushRef="#br0">30720 10240 16383 0 0,'0'0'-16383'0'0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11-05T11:50:44.079"/>
    </inkml:context>
    <inkml:brush xml:id="br0">
      <inkml:brushProperty name="width" value="0.1" units="cm"/>
      <inkml:brushProperty name="height" value="0.1" units="cm"/>
    </inkml:brush>
  </inkml:definitions>
  <inkml:trace contextRef="#ctx0" brushRef="#br0">1048576 16694 16383 0 0,'0'-5'0'0'0,"0"-4"0"0"0,0-2-16383 0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DF6F7-3544-4E2C-8C48-91B20E83283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0AACCF3-DE32-47CB-8B73-F8932831E7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1752121-5620-4ADC-94AC-C159DE94666C}"/>
              </a:ext>
            </a:extLst>
          </p:cNvPr>
          <p:cNvSpPr>
            <a:spLocks noGrp="1"/>
          </p:cNvSpPr>
          <p:nvPr>
            <p:ph type="dt" sz="half" idx="10"/>
          </p:nvPr>
        </p:nvSpPr>
        <p:spPr/>
        <p:txBody>
          <a:bodyPr/>
          <a:lstStyle/>
          <a:p>
            <a:fld id="{4DA82E6A-288F-4FB5-80D8-3690435BC2B4}" type="datetimeFigureOut">
              <a:rPr lang="en-GB" smtClean="0"/>
              <a:t>05/11/2020</a:t>
            </a:fld>
            <a:endParaRPr lang="en-GB"/>
          </a:p>
        </p:txBody>
      </p:sp>
      <p:sp>
        <p:nvSpPr>
          <p:cNvPr id="5" name="Footer Placeholder 4">
            <a:extLst>
              <a:ext uri="{FF2B5EF4-FFF2-40B4-BE49-F238E27FC236}">
                <a16:creationId xmlns:a16="http://schemas.microsoft.com/office/drawing/2014/main" id="{EC9D9144-1449-4A5C-B028-E463850B0FF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0FD04F-A4EE-4B6A-A5A8-13D506BF52BE}"/>
              </a:ext>
            </a:extLst>
          </p:cNvPr>
          <p:cNvSpPr>
            <a:spLocks noGrp="1"/>
          </p:cNvSpPr>
          <p:nvPr>
            <p:ph type="sldNum" sz="quarter" idx="12"/>
          </p:nvPr>
        </p:nvSpPr>
        <p:spPr/>
        <p:txBody>
          <a:bodyPr/>
          <a:lstStyle/>
          <a:p>
            <a:fld id="{E8A17875-A3BA-4F1B-BB70-602B3121B13B}" type="slidenum">
              <a:rPr lang="en-GB" smtClean="0"/>
              <a:t>‹#›</a:t>
            </a:fld>
            <a:endParaRPr lang="en-GB"/>
          </a:p>
        </p:txBody>
      </p:sp>
    </p:spTree>
    <p:extLst>
      <p:ext uri="{BB962C8B-B14F-4D97-AF65-F5344CB8AC3E}">
        <p14:creationId xmlns:p14="http://schemas.microsoft.com/office/powerpoint/2010/main" val="254396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D6F21-7218-4C3B-BC42-955F531CC8B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5F4E008-AD9E-47C1-B753-4463E480991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207D059-53CA-4DFC-B166-642CC46131EA}"/>
              </a:ext>
            </a:extLst>
          </p:cNvPr>
          <p:cNvSpPr>
            <a:spLocks noGrp="1"/>
          </p:cNvSpPr>
          <p:nvPr>
            <p:ph type="dt" sz="half" idx="10"/>
          </p:nvPr>
        </p:nvSpPr>
        <p:spPr/>
        <p:txBody>
          <a:bodyPr/>
          <a:lstStyle/>
          <a:p>
            <a:fld id="{4DA82E6A-288F-4FB5-80D8-3690435BC2B4}" type="datetimeFigureOut">
              <a:rPr lang="en-GB" smtClean="0"/>
              <a:t>05/11/2020</a:t>
            </a:fld>
            <a:endParaRPr lang="en-GB"/>
          </a:p>
        </p:txBody>
      </p:sp>
      <p:sp>
        <p:nvSpPr>
          <p:cNvPr id="5" name="Footer Placeholder 4">
            <a:extLst>
              <a:ext uri="{FF2B5EF4-FFF2-40B4-BE49-F238E27FC236}">
                <a16:creationId xmlns:a16="http://schemas.microsoft.com/office/drawing/2014/main" id="{5000AC65-CC8D-48C8-8DBD-7BBFB907F51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156705B-31F2-4525-9C93-AA1AD14CA3C3}"/>
              </a:ext>
            </a:extLst>
          </p:cNvPr>
          <p:cNvSpPr>
            <a:spLocks noGrp="1"/>
          </p:cNvSpPr>
          <p:nvPr>
            <p:ph type="sldNum" sz="quarter" idx="12"/>
          </p:nvPr>
        </p:nvSpPr>
        <p:spPr/>
        <p:txBody>
          <a:bodyPr/>
          <a:lstStyle/>
          <a:p>
            <a:fld id="{E8A17875-A3BA-4F1B-BB70-602B3121B13B}" type="slidenum">
              <a:rPr lang="en-GB" smtClean="0"/>
              <a:t>‹#›</a:t>
            </a:fld>
            <a:endParaRPr lang="en-GB"/>
          </a:p>
        </p:txBody>
      </p:sp>
    </p:spTree>
    <p:extLst>
      <p:ext uri="{BB962C8B-B14F-4D97-AF65-F5344CB8AC3E}">
        <p14:creationId xmlns:p14="http://schemas.microsoft.com/office/powerpoint/2010/main" val="704675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26B345-0573-4D24-B9AB-53CA58667B3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8564563-010B-4AFD-8FD6-2480C9A787E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F18DCCC-73F0-492A-A625-DA9C248B1573}"/>
              </a:ext>
            </a:extLst>
          </p:cNvPr>
          <p:cNvSpPr>
            <a:spLocks noGrp="1"/>
          </p:cNvSpPr>
          <p:nvPr>
            <p:ph type="dt" sz="half" idx="10"/>
          </p:nvPr>
        </p:nvSpPr>
        <p:spPr/>
        <p:txBody>
          <a:bodyPr/>
          <a:lstStyle/>
          <a:p>
            <a:fld id="{4DA82E6A-288F-4FB5-80D8-3690435BC2B4}" type="datetimeFigureOut">
              <a:rPr lang="en-GB" smtClean="0"/>
              <a:t>05/11/2020</a:t>
            </a:fld>
            <a:endParaRPr lang="en-GB"/>
          </a:p>
        </p:txBody>
      </p:sp>
      <p:sp>
        <p:nvSpPr>
          <p:cNvPr id="5" name="Footer Placeholder 4">
            <a:extLst>
              <a:ext uri="{FF2B5EF4-FFF2-40B4-BE49-F238E27FC236}">
                <a16:creationId xmlns:a16="http://schemas.microsoft.com/office/drawing/2014/main" id="{5B1AE3BF-5375-4555-A934-D574A0CB498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48ECF2D-069F-4EA5-833E-339C5226BF99}"/>
              </a:ext>
            </a:extLst>
          </p:cNvPr>
          <p:cNvSpPr>
            <a:spLocks noGrp="1"/>
          </p:cNvSpPr>
          <p:nvPr>
            <p:ph type="sldNum" sz="quarter" idx="12"/>
          </p:nvPr>
        </p:nvSpPr>
        <p:spPr/>
        <p:txBody>
          <a:bodyPr/>
          <a:lstStyle/>
          <a:p>
            <a:fld id="{E8A17875-A3BA-4F1B-BB70-602B3121B13B}" type="slidenum">
              <a:rPr lang="en-GB" smtClean="0"/>
              <a:t>‹#›</a:t>
            </a:fld>
            <a:endParaRPr lang="en-GB"/>
          </a:p>
        </p:txBody>
      </p:sp>
    </p:spTree>
    <p:extLst>
      <p:ext uri="{BB962C8B-B14F-4D97-AF65-F5344CB8AC3E}">
        <p14:creationId xmlns:p14="http://schemas.microsoft.com/office/powerpoint/2010/main" val="2811809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4BCA7-291F-4635-925C-10B607ACAD7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C538B70-06DA-4699-9B84-34A6ACC2D2B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F6E440B-D4A7-4972-A9D6-60188CFAF62C}"/>
              </a:ext>
            </a:extLst>
          </p:cNvPr>
          <p:cNvSpPr>
            <a:spLocks noGrp="1"/>
          </p:cNvSpPr>
          <p:nvPr>
            <p:ph type="dt" sz="half" idx="10"/>
          </p:nvPr>
        </p:nvSpPr>
        <p:spPr/>
        <p:txBody>
          <a:bodyPr/>
          <a:lstStyle/>
          <a:p>
            <a:fld id="{4DA82E6A-288F-4FB5-80D8-3690435BC2B4}" type="datetimeFigureOut">
              <a:rPr lang="en-GB" smtClean="0"/>
              <a:t>05/11/2020</a:t>
            </a:fld>
            <a:endParaRPr lang="en-GB"/>
          </a:p>
        </p:txBody>
      </p:sp>
      <p:sp>
        <p:nvSpPr>
          <p:cNvPr id="5" name="Footer Placeholder 4">
            <a:extLst>
              <a:ext uri="{FF2B5EF4-FFF2-40B4-BE49-F238E27FC236}">
                <a16:creationId xmlns:a16="http://schemas.microsoft.com/office/drawing/2014/main" id="{C1B26EF6-4066-4D73-9814-61D0B2766E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8BAD16-3BE8-49D1-ADB3-8721426ADC14}"/>
              </a:ext>
            </a:extLst>
          </p:cNvPr>
          <p:cNvSpPr>
            <a:spLocks noGrp="1"/>
          </p:cNvSpPr>
          <p:nvPr>
            <p:ph type="sldNum" sz="quarter" idx="12"/>
          </p:nvPr>
        </p:nvSpPr>
        <p:spPr/>
        <p:txBody>
          <a:bodyPr/>
          <a:lstStyle/>
          <a:p>
            <a:fld id="{E8A17875-A3BA-4F1B-BB70-602B3121B13B}" type="slidenum">
              <a:rPr lang="en-GB" smtClean="0"/>
              <a:t>‹#›</a:t>
            </a:fld>
            <a:endParaRPr lang="en-GB"/>
          </a:p>
        </p:txBody>
      </p:sp>
    </p:spTree>
    <p:extLst>
      <p:ext uri="{BB962C8B-B14F-4D97-AF65-F5344CB8AC3E}">
        <p14:creationId xmlns:p14="http://schemas.microsoft.com/office/powerpoint/2010/main" val="1209609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AD130-BB1D-4CA0-8DB1-2280751ACA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68C68F7-1125-440E-B71E-258A08862B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C5028B6-DE06-425B-BE5B-6700B792FBF0}"/>
              </a:ext>
            </a:extLst>
          </p:cNvPr>
          <p:cNvSpPr>
            <a:spLocks noGrp="1"/>
          </p:cNvSpPr>
          <p:nvPr>
            <p:ph type="dt" sz="half" idx="10"/>
          </p:nvPr>
        </p:nvSpPr>
        <p:spPr/>
        <p:txBody>
          <a:bodyPr/>
          <a:lstStyle/>
          <a:p>
            <a:fld id="{4DA82E6A-288F-4FB5-80D8-3690435BC2B4}" type="datetimeFigureOut">
              <a:rPr lang="en-GB" smtClean="0"/>
              <a:t>05/11/2020</a:t>
            </a:fld>
            <a:endParaRPr lang="en-GB"/>
          </a:p>
        </p:txBody>
      </p:sp>
      <p:sp>
        <p:nvSpPr>
          <p:cNvPr id="5" name="Footer Placeholder 4">
            <a:extLst>
              <a:ext uri="{FF2B5EF4-FFF2-40B4-BE49-F238E27FC236}">
                <a16:creationId xmlns:a16="http://schemas.microsoft.com/office/drawing/2014/main" id="{EE41AC6D-2573-4D11-ACF3-70504FAADCA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73E03F-CC66-4AA2-AF78-06E9E7E4ACDB}"/>
              </a:ext>
            </a:extLst>
          </p:cNvPr>
          <p:cNvSpPr>
            <a:spLocks noGrp="1"/>
          </p:cNvSpPr>
          <p:nvPr>
            <p:ph type="sldNum" sz="quarter" idx="12"/>
          </p:nvPr>
        </p:nvSpPr>
        <p:spPr/>
        <p:txBody>
          <a:bodyPr/>
          <a:lstStyle/>
          <a:p>
            <a:fld id="{E8A17875-A3BA-4F1B-BB70-602B3121B13B}" type="slidenum">
              <a:rPr lang="en-GB" smtClean="0"/>
              <a:t>‹#›</a:t>
            </a:fld>
            <a:endParaRPr lang="en-GB"/>
          </a:p>
        </p:txBody>
      </p:sp>
    </p:spTree>
    <p:extLst>
      <p:ext uri="{BB962C8B-B14F-4D97-AF65-F5344CB8AC3E}">
        <p14:creationId xmlns:p14="http://schemas.microsoft.com/office/powerpoint/2010/main" val="3101208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5177B-48C1-48E8-A735-9C98D10DF3D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BA5A011-BADB-4037-8B0A-0FFA9748AA8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17AE579-1399-431B-9D88-9F08B1E649C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E3F287B-874E-464A-A9D4-CA6927DEEBD6}"/>
              </a:ext>
            </a:extLst>
          </p:cNvPr>
          <p:cNvSpPr>
            <a:spLocks noGrp="1"/>
          </p:cNvSpPr>
          <p:nvPr>
            <p:ph type="dt" sz="half" idx="10"/>
          </p:nvPr>
        </p:nvSpPr>
        <p:spPr/>
        <p:txBody>
          <a:bodyPr/>
          <a:lstStyle/>
          <a:p>
            <a:fld id="{4DA82E6A-288F-4FB5-80D8-3690435BC2B4}" type="datetimeFigureOut">
              <a:rPr lang="en-GB" smtClean="0"/>
              <a:t>05/11/2020</a:t>
            </a:fld>
            <a:endParaRPr lang="en-GB"/>
          </a:p>
        </p:txBody>
      </p:sp>
      <p:sp>
        <p:nvSpPr>
          <p:cNvPr id="6" name="Footer Placeholder 5">
            <a:extLst>
              <a:ext uri="{FF2B5EF4-FFF2-40B4-BE49-F238E27FC236}">
                <a16:creationId xmlns:a16="http://schemas.microsoft.com/office/drawing/2014/main" id="{92B08830-E50B-42AB-B6DE-A2960A99DCA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04FDC4B-00E5-4386-8FDA-A9779F724BF8}"/>
              </a:ext>
            </a:extLst>
          </p:cNvPr>
          <p:cNvSpPr>
            <a:spLocks noGrp="1"/>
          </p:cNvSpPr>
          <p:nvPr>
            <p:ph type="sldNum" sz="quarter" idx="12"/>
          </p:nvPr>
        </p:nvSpPr>
        <p:spPr/>
        <p:txBody>
          <a:bodyPr/>
          <a:lstStyle/>
          <a:p>
            <a:fld id="{E8A17875-A3BA-4F1B-BB70-602B3121B13B}" type="slidenum">
              <a:rPr lang="en-GB" smtClean="0"/>
              <a:t>‹#›</a:t>
            </a:fld>
            <a:endParaRPr lang="en-GB"/>
          </a:p>
        </p:txBody>
      </p:sp>
    </p:spTree>
    <p:extLst>
      <p:ext uri="{BB962C8B-B14F-4D97-AF65-F5344CB8AC3E}">
        <p14:creationId xmlns:p14="http://schemas.microsoft.com/office/powerpoint/2010/main" val="1285455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5721D-6A47-4A35-9685-FE16E55ACEF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54EBE86-E81C-49D5-AA7C-668C24F93E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C7C9F38-6AB5-4878-A55D-5A57F93B1E9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69747AF-8116-45A0-91DE-4A196F3326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10C6087-4F61-4AD1-973C-BBE2F16E0DF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1207D21-8E49-4587-8EEC-78C71BF736BC}"/>
              </a:ext>
            </a:extLst>
          </p:cNvPr>
          <p:cNvSpPr>
            <a:spLocks noGrp="1"/>
          </p:cNvSpPr>
          <p:nvPr>
            <p:ph type="dt" sz="half" idx="10"/>
          </p:nvPr>
        </p:nvSpPr>
        <p:spPr/>
        <p:txBody>
          <a:bodyPr/>
          <a:lstStyle/>
          <a:p>
            <a:fld id="{4DA82E6A-288F-4FB5-80D8-3690435BC2B4}" type="datetimeFigureOut">
              <a:rPr lang="en-GB" smtClean="0"/>
              <a:t>05/11/2020</a:t>
            </a:fld>
            <a:endParaRPr lang="en-GB"/>
          </a:p>
        </p:txBody>
      </p:sp>
      <p:sp>
        <p:nvSpPr>
          <p:cNvPr id="8" name="Footer Placeholder 7">
            <a:extLst>
              <a:ext uri="{FF2B5EF4-FFF2-40B4-BE49-F238E27FC236}">
                <a16:creationId xmlns:a16="http://schemas.microsoft.com/office/drawing/2014/main" id="{CB9A77B6-4274-445A-97A8-FD869430FC8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C2177D7-574F-45DC-89E0-FB55B05F06C8}"/>
              </a:ext>
            </a:extLst>
          </p:cNvPr>
          <p:cNvSpPr>
            <a:spLocks noGrp="1"/>
          </p:cNvSpPr>
          <p:nvPr>
            <p:ph type="sldNum" sz="quarter" idx="12"/>
          </p:nvPr>
        </p:nvSpPr>
        <p:spPr/>
        <p:txBody>
          <a:bodyPr/>
          <a:lstStyle/>
          <a:p>
            <a:fld id="{E8A17875-A3BA-4F1B-BB70-602B3121B13B}" type="slidenum">
              <a:rPr lang="en-GB" smtClean="0"/>
              <a:t>‹#›</a:t>
            </a:fld>
            <a:endParaRPr lang="en-GB"/>
          </a:p>
        </p:txBody>
      </p:sp>
    </p:spTree>
    <p:extLst>
      <p:ext uri="{BB962C8B-B14F-4D97-AF65-F5344CB8AC3E}">
        <p14:creationId xmlns:p14="http://schemas.microsoft.com/office/powerpoint/2010/main" val="2435614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FAC64-E265-4879-9344-ECC79564C59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F061D75-2985-4039-8BD8-ABCE2124694A}"/>
              </a:ext>
            </a:extLst>
          </p:cNvPr>
          <p:cNvSpPr>
            <a:spLocks noGrp="1"/>
          </p:cNvSpPr>
          <p:nvPr>
            <p:ph type="dt" sz="half" idx="10"/>
          </p:nvPr>
        </p:nvSpPr>
        <p:spPr/>
        <p:txBody>
          <a:bodyPr/>
          <a:lstStyle/>
          <a:p>
            <a:fld id="{4DA82E6A-288F-4FB5-80D8-3690435BC2B4}" type="datetimeFigureOut">
              <a:rPr lang="en-GB" smtClean="0"/>
              <a:t>05/11/2020</a:t>
            </a:fld>
            <a:endParaRPr lang="en-GB"/>
          </a:p>
        </p:txBody>
      </p:sp>
      <p:sp>
        <p:nvSpPr>
          <p:cNvPr id="4" name="Footer Placeholder 3">
            <a:extLst>
              <a:ext uri="{FF2B5EF4-FFF2-40B4-BE49-F238E27FC236}">
                <a16:creationId xmlns:a16="http://schemas.microsoft.com/office/drawing/2014/main" id="{29F1E21B-B464-45D3-BB47-3119D11883F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038056A-B9FA-408E-BAF9-B81074365861}"/>
              </a:ext>
            </a:extLst>
          </p:cNvPr>
          <p:cNvSpPr>
            <a:spLocks noGrp="1"/>
          </p:cNvSpPr>
          <p:nvPr>
            <p:ph type="sldNum" sz="quarter" idx="12"/>
          </p:nvPr>
        </p:nvSpPr>
        <p:spPr/>
        <p:txBody>
          <a:bodyPr/>
          <a:lstStyle/>
          <a:p>
            <a:fld id="{E8A17875-A3BA-4F1B-BB70-602B3121B13B}" type="slidenum">
              <a:rPr lang="en-GB" smtClean="0"/>
              <a:t>‹#›</a:t>
            </a:fld>
            <a:endParaRPr lang="en-GB"/>
          </a:p>
        </p:txBody>
      </p:sp>
    </p:spTree>
    <p:extLst>
      <p:ext uri="{BB962C8B-B14F-4D97-AF65-F5344CB8AC3E}">
        <p14:creationId xmlns:p14="http://schemas.microsoft.com/office/powerpoint/2010/main" val="3395253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6CB722-2528-4146-81DA-3541C3B95128}"/>
              </a:ext>
            </a:extLst>
          </p:cNvPr>
          <p:cNvSpPr>
            <a:spLocks noGrp="1"/>
          </p:cNvSpPr>
          <p:nvPr>
            <p:ph type="dt" sz="half" idx="10"/>
          </p:nvPr>
        </p:nvSpPr>
        <p:spPr/>
        <p:txBody>
          <a:bodyPr/>
          <a:lstStyle/>
          <a:p>
            <a:fld id="{4DA82E6A-288F-4FB5-80D8-3690435BC2B4}" type="datetimeFigureOut">
              <a:rPr lang="en-GB" smtClean="0"/>
              <a:t>05/11/2020</a:t>
            </a:fld>
            <a:endParaRPr lang="en-GB"/>
          </a:p>
        </p:txBody>
      </p:sp>
      <p:sp>
        <p:nvSpPr>
          <p:cNvPr id="3" name="Footer Placeholder 2">
            <a:extLst>
              <a:ext uri="{FF2B5EF4-FFF2-40B4-BE49-F238E27FC236}">
                <a16:creationId xmlns:a16="http://schemas.microsoft.com/office/drawing/2014/main" id="{148DA867-8C72-41D1-9607-BBD7C7DAA27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049B7C6-1C4C-4392-A976-EF48C6557D2E}"/>
              </a:ext>
            </a:extLst>
          </p:cNvPr>
          <p:cNvSpPr>
            <a:spLocks noGrp="1"/>
          </p:cNvSpPr>
          <p:nvPr>
            <p:ph type="sldNum" sz="quarter" idx="12"/>
          </p:nvPr>
        </p:nvSpPr>
        <p:spPr/>
        <p:txBody>
          <a:bodyPr/>
          <a:lstStyle/>
          <a:p>
            <a:fld id="{E8A17875-A3BA-4F1B-BB70-602B3121B13B}" type="slidenum">
              <a:rPr lang="en-GB" smtClean="0"/>
              <a:t>‹#›</a:t>
            </a:fld>
            <a:endParaRPr lang="en-GB"/>
          </a:p>
        </p:txBody>
      </p:sp>
    </p:spTree>
    <p:extLst>
      <p:ext uri="{BB962C8B-B14F-4D97-AF65-F5344CB8AC3E}">
        <p14:creationId xmlns:p14="http://schemas.microsoft.com/office/powerpoint/2010/main" val="244076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81B6A-5FB0-419E-8985-0D8430D537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DBF6915-0FCC-470B-A587-F0C78E82FE9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BA996FA-203E-4310-A682-AD599E026D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BF21C3-B3AF-4E01-B2AB-571B11731E51}"/>
              </a:ext>
            </a:extLst>
          </p:cNvPr>
          <p:cNvSpPr>
            <a:spLocks noGrp="1"/>
          </p:cNvSpPr>
          <p:nvPr>
            <p:ph type="dt" sz="half" idx="10"/>
          </p:nvPr>
        </p:nvSpPr>
        <p:spPr/>
        <p:txBody>
          <a:bodyPr/>
          <a:lstStyle/>
          <a:p>
            <a:fld id="{4DA82E6A-288F-4FB5-80D8-3690435BC2B4}" type="datetimeFigureOut">
              <a:rPr lang="en-GB" smtClean="0"/>
              <a:t>05/11/2020</a:t>
            </a:fld>
            <a:endParaRPr lang="en-GB"/>
          </a:p>
        </p:txBody>
      </p:sp>
      <p:sp>
        <p:nvSpPr>
          <p:cNvPr id="6" name="Footer Placeholder 5">
            <a:extLst>
              <a:ext uri="{FF2B5EF4-FFF2-40B4-BE49-F238E27FC236}">
                <a16:creationId xmlns:a16="http://schemas.microsoft.com/office/drawing/2014/main" id="{7EDC04D0-8AAE-4394-89C8-12709EA6793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3F1C6BB-960F-4D75-9BA8-22D0D9872C2E}"/>
              </a:ext>
            </a:extLst>
          </p:cNvPr>
          <p:cNvSpPr>
            <a:spLocks noGrp="1"/>
          </p:cNvSpPr>
          <p:nvPr>
            <p:ph type="sldNum" sz="quarter" idx="12"/>
          </p:nvPr>
        </p:nvSpPr>
        <p:spPr/>
        <p:txBody>
          <a:bodyPr/>
          <a:lstStyle/>
          <a:p>
            <a:fld id="{E8A17875-A3BA-4F1B-BB70-602B3121B13B}" type="slidenum">
              <a:rPr lang="en-GB" smtClean="0"/>
              <a:t>‹#›</a:t>
            </a:fld>
            <a:endParaRPr lang="en-GB"/>
          </a:p>
        </p:txBody>
      </p:sp>
    </p:spTree>
    <p:extLst>
      <p:ext uri="{BB962C8B-B14F-4D97-AF65-F5344CB8AC3E}">
        <p14:creationId xmlns:p14="http://schemas.microsoft.com/office/powerpoint/2010/main" val="717146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53676-78EA-48CE-82A4-D7D5346AC7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165CF06-866E-40BF-AF5B-262E63AF76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F15D4B1-2249-4A6B-A28B-5C38BB567C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0C84AA-17D0-4064-8FF6-F4D19BEA2F00}"/>
              </a:ext>
            </a:extLst>
          </p:cNvPr>
          <p:cNvSpPr>
            <a:spLocks noGrp="1"/>
          </p:cNvSpPr>
          <p:nvPr>
            <p:ph type="dt" sz="half" idx="10"/>
          </p:nvPr>
        </p:nvSpPr>
        <p:spPr/>
        <p:txBody>
          <a:bodyPr/>
          <a:lstStyle/>
          <a:p>
            <a:fld id="{4DA82E6A-288F-4FB5-80D8-3690435BC2B4}" type="datetimeFigureOut">
              <a:rPr lang="en-GB" smtClean="0"/>
              <a:t>05/11/2020</a:t>
            </a:fld>
            <a:endParaRPr lang="en-GB"/>
          </a:p>
        </p:txBody>
      </p:sp>
      <p:sp>
        <p:nvSpPr>
          <p:cNvPr id="6" name="Footer Placeholder 5">
            <a:extLst>
              <a:ext uri="{FF2B5EF4-FFF2-40B4-BE49-F238E27FC236}">
                <a16:creationId xmlns:a16="http://schemas.microsoft.com/office/drawing/2014/main" id="{5E0DE452-883C-440D-B28C-BC72A148DE8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FD461B6-1227-4F77-8EA7-D6A0C0B7141A}"/>
              </a:ext>
            </a:extLst>
          </p:cNvPr>
          <p:cNvSpPr>
            <a:spLocks noGrp="1"/>
          </p:cNvSpPr>
          <p:nvPr>
            <p:ph type="sldNum" sz="quarter" idx="12"/>
          </p:nvPr>
        </p:nvSpPr>
        <p:spPr/>
        <p:txBody>
          <a:bodyPr/>
          <a:lstStyle/>
          <a:p>
            <a:fld id="{E8A17875-A3BA-4F1B-BB70-602B3121B13B}" type="slidenum">
              <a:rPr lang="en-GB" smtClean="0"/>
              <a:t>‹#›</a:t>
            </a:fld>
            <a:endParaRPr lang="en-GB"/>
          </a:p>
        </p:txBody>
      </p:sp>
    </p:spTree>
    <p:extLst>
      <p:ext uri="{BB962C8B-B14F-4D97-AF65-F5344CB8AC3E}">
        <p14:creationId xmlns:p14="http://schemas.microsoft.com/office/powerpoint/2010/main" val="1160691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EE0392-8D96-4F66-B3EE-FF701D0A12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D140DF0-9D80-4BCA-A566-E3F42A4F2A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DC3E1B4-750F-4FE9-800D-ACEFA6A362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A82E6A-288F-4FB5-80D8-3690435BC2B4}" type="datetimeFigureOut">
              <a:rPr lang="en-GB" smtClean="0"/>
              <a:t>05/11/2020</a:t>
            </a:fld>
            <a:endParaRPr lang="en-GB"/>
          </a:p>
        </p:txBody>
      </p:sp>
      <p:sp>
        <p:nvSpPr>
          <p:cNvPr id="5" name="Footer Placeholder 4">
            <a:extLst>
              <a:ext uri="{FF2B5EF4-FFF2-40B4-BE49-F238E27FC236}">
                <a16:creationId xmlns:a16="http://schemas.microsoft.com/office/drawing/2014/main" id="{D6E4EF9B-DB5E-4541-B064-5B97B739F0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004C947-5D34-4555-B965-B21490FEB62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A17875-A3BA-4F1B-BB70-602B3121B13B}" type="slidenum">
              <a:rPr lang="en-GB" smtClean="0"/>
              <a:t>‹#›</a:t>
            </a:fld>
            <a:endParaRPr lang="en-GB"/>
          </a:p>
        </p:txBody>
      </p:sp>
    </p:spTree>
    <p:extLst>
      <p:ext uri="{BB962C8B-B14F-4D97-AF65-F5344CB8AC3E}">
        <p14:creationId xmlns:p14="http://schemas.microsoft.com/office/powerpoint/2010/main" val="25670474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customXml" Target="../ink/ink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customXml" Target="../ink/ink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Layout" Target="../diagrams/layout1.xml"/><Relationship Id="rId7" Type="http://schemas.openxmlformats.org/officeDocument/2006/relationships/image" Target="../media/image1.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openxmlformats.org/officeDocument/2006/relationships/image" Target="../media/image5.png"/><Relationship Id="rId5" Type="http://schemas.openxmlformats.org/officeDocument/2006/relationships/diagramColors" Target="../diagrams/colors1.xml"/><Relationship Id="rId10" Type="http://schemas.openxmlformats.org/officeDocument/2006/relationships/image" Target="../media/image4.jpeg"/><Relationship Id="rId4" Type="http://schemas.openxmlformats.org/officeDocument/2006/relationships/diagramQuickStyle" Target="../diagrams/quickStyle1.xml"/><Relationship Id="rId9" Type="http://schemas.openxmlformats.org/officeDocument/2006/relationships/image" Target="../media/image3.jpeg"/></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7.png"/><Relationship Id="rId7" Type="http://schemas.openxmlformats.org/officeDocument/2006/relationships/customXml" Target="../ink/ink2.xml"/><Relationship Id="rId12"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0.png"/><Relationship Id="rId11" Type="http://schemas.openxmlformats.org/officeDocument/2006/relationships/customXml" Target="../ink/ink4.xml"/><Relationship Id="rId5" Type="http://schemas.openxmlformats.org/officeDocument/2006/relationships/customXml" Target="../ink/ink1.xml"/><Relationship Id="rId10" Type="http://schemas.openxmlformats.org/officeDocument/2006/relationships/image" Target="../media/image10.png"/><Relationship Id="rId4" Type="http://schemas.openxmlformats.org/officeDocument/2006/relationships/image" Target="../media/image8.png"/><Relationship Id="rId9" Type="http://schemas.openxmlformats.org/officeDocument/2006/relationships/customXml" Target="../ink/ink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customXml" Target="../ink/ink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DF568-9233-413E-B86B-92866F2186A6}"/>
              </a:ext>
            </a:extLst>
          </p:cNvPr>
          <p:cNvSpPr>
            <a:spLocks noGrp="1"/>
          </p:cNvSpPr>
          <p:nvPr>
            <p:ph type="ctrTitle"/>
          </p:nvPr>
        </p:nvSpPr>
        <p:spPr>
          <a:xfrm>
            <a:off x="1524000" y="1122363"/>
            <a:ext cx="9144000" cy="1655762"/>
          </a:xfrm>
        </p:spPr>
        <p:txBody>
          <a:bodyPr/>
          <a:lstStyle/>
          <a:p>
            <a:r>
              <a:rPr lang="en-GB" dirty="0"/>
              <a:t>Learning Aim B</a:t>
            </a:r>
          </a:p>
        </p:txBody>
      </p:sp>
      <p:sp>
        <p:nvSpPr>
          <p:cNvPr id="3" name="Subtitle 2">
            <a:extLst>
              <a:ext uri="{FF2B5EF4-FFF2-40B4-BE49-F238E27FC236}">
                <a16:creationId xmlns:a16="http://schemas.microsoft.com/office/drawing/2014/main" id="{D9DABD61-A5D0-420A-9043-C5346003E7C9}"/>
              </a:ext>
            </a:extLst>
          </p:cNvPr>
          <p:cNvSpPr>
            <a:spLocks noGrp="1"/>
          </p:cNvSpPr>
          <p:nvPr>
            <p:ph type="subTitle" idx="1"/>
          </p:nvPr>
        </p:nvSpPr>
        <p:spPr/>
        <p:txBody>
          <a:bodyPr>
            <a:normAutofit/>
          </a:bodyPr>
          <a:lstStyle/>
          <a:p>
            <a:r>
              <a:rPr lang="en-GB" sz="3200" dirty="0"/>
              <a:t>Examine how visitor attractions meet the diverse expectations of visitors</a:t>
            </a:r>
          </a:p>
        </p:txBody>
      </p:sp>
    </p:spTree>
    <p:extLst>
      <p:ext uri="{BB962C8B-B14F-4D97-AF65-F5344CB8AC3E}">
        <p14:creationId xmlns:p14="http://schemas.microsoft.com/office/powerpoint/2010/main" val="133031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10" name="Right Triangle 9">
            <a:extLst>
              <a:ext uri="{FF2B5EF4-FFF2-40B4-BE49-F238E27FC236}">
                <a16:creationId xmlns:a16="http://schemas.microsoft.com/office/drawing/2014/main" id="{5298780A-33B9-4EA2-8F67-DE68AD62841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Gothic" panose="020F0302020204030204"/>
              <a:ea typeface="+mn-ea"/>
              <a:cs typeface="+mn-cs"/>
            </a:endParaRPr>
          </a:p>
        </p:txBody>
      </p:sp>
      <p:sp>
        <p:nvSpPr>
          <p:cNvPr id="12" name="Rectangle 11">
            <a:extLst>
              <a:ext uri="{FF2B5EF4-FFF2-40B4-BE49-F238E27FC236}">
                <a16:creationId xmlns:a16="http://schemas.microsoft.com/office/drawing/2014/main" id="{7F488E8B-4E1E-4402-8935-D4E6C02615C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2" name="Title 1">
            <a:extLst>
              <a:ext uri="{FF2B5EF4-FFF2-40B4-BE49-F238E27FC236}">
                <a16:creationId xmlns:a16="http://schemas.microsoft.com/office/drawing/2014/main" id="{A57812B7-2D35-4BDD-AC32-115B5DCD89F7}"/>
              </a:ext>
            </a:extLst>
          </p:cNvPr>
          <p:cNvSpPr>
            <a:spLocks noGrp="1"/>
          </p:cNvSpPr>
          <p:nvPr>
            <p:ph type="title"/>
          </p:nvPr>
        </p:nvSpPr>
        <p:spPr>
          <a:xfrm>
            <a:off x="1075767" y="1188637"/>
            <a:ext cx="2988234" cy="4480726"/>
          </a:xfrm>
        </p:spPr>
        <p:style>
          <a:lnRef idx="1">
            <a:schemeClr val="accent3"/>
          </a:lnRef>
          <a:fillRef idx="2">
            <a:schemeClr val="accent3"/>
          </a:fillRef>
          <a:effectRef idx="1">
            <a:schemeClr val="accent3"/>
          </a:effectRef>
          <a:fontRef idx="minor">
            <a:schemeClr val="dk1"/>
          </a:fontRef>
        </p:style>
        <p:txBody>
          <a:bodyPr>
            <a:normAutofit/>
          </a:bodyPr>
          <a:lstStyle/>
          <a:p>
            <a:pPr algn="r"/>
            <a:r>
              <a:rPr lang="en-GB" sz="5600"/>
              <a:t>Specific Needs</a:t>
            </a: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00543F6-038F-4C95-B688-486F67B08192}"/>
              </a:ext>
            </a:extLst>
          </p:cNvPr>
          <p:cNvSpPr>
            <a:spLocks noGrp="1"/>
          </p:cNvSpPr>
          <p:nvPr>
            <p:ph idx="1"/>
          </p:nvPr>
        </p:nvSpPr>
        <p:spPr>
          <a:xfrm>
            <a:off x="5255260" y="1648870"/>
            <a:ext cx="4702848" cy="3560260"/>
          </a:xfrm>
        </p:spPr>
        <p:style>
          <a:lnRef idx="1">
            <a:schemeClr val="accent2"/>
          </a:lnRef>
          <a:fillRef idx="2">
            <a:schemeClr val="accent2"/>
          </a:fillRef>
          <a:effectRef idx="1">
            <a:schemeClr val="accent2"/>
          </a:effectRef>
          <a:fontRef idx="minor">
            <a:schemeClr val="dk1"/>
          </a:fontRef>
        </p:style>
        <p:txBody>
          <a:bodyPr anchor="ctr">
            <a:normAutofit/>
          </a:bodyPr>
          <a:lstStyle/>
          <a:p>
            <a:pPr marL="0" indent="0">
              <a:buNone/>
            </a:pPr>
            <a:r>
              <a:rPr lang="en-GB" sz="1700"/>
              <a:t>Some customers may have specific needs which require additional and sensitive customer service e.g.</a:t>
            </a:r>
          </a:p>
          <a:p>
            <a:r>
              <a:rPr lang="en-GB" sz="1700"/>
              <a:t>Special dietary needs</a:t>
            </a:r>
          </a:p>
          <a:p>
            <a:r>
              <a:rPr lang="en-GB" sz="1700"/>
              <a:t>Mobility problems</a:t>
            </a:r>
          </a:p>
          <a:p>
            <a:r>
              <a:rPr lang="en-GB" sz="1700"/>
              <a:t>Hearing impairment</a:t>
            </a:r>
          </a:p>
          <a:p>
            <a:r>
              <a:rPr lang="en-GB" sz="1700"/>
              <a:t>Visual impairment</a:t>
            </a:r>
          </a:p>
          <a:p>
            <a:r>
              <a:rPr lang="en-GB" sz="1700"/>
              <a:t>Speech difficulties</a:t>
            </a:r>
          </a:p>
          <a:p>
            <a:r>
              <a:rPr lang="en-GB" sz="1700"/>
              <a:t>Medical condition</a:t>
            </a:r>
          </a:p>
          <a:p>
            <a:r>
              <a:rPr lang="en-GB" sz="1700"/>
              <a:t>Learning disabilities</a:t>
            </a:r>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62F29929-EFD3-4640-869B-BD62BC01B221}"/>
                  </a:ext>
                </a:extLst>
              </p14:cNvPr>
              <p14:cNvContentPartPr/>
              <p14:nvPr/>
            </p14:nvContentPartPr>
            <p14:xfrm>
              <a:off x="10417097" y="3373243"/>
              <a:ext cx="9525" cy="9525"/>
            </p14:xfrm>
          </p:contentPart>
        </mc:Choice>
        <mc:Fallback xmlns="">
          <p:pic>
            <p:nvPicPr>
              <p:cNvPr id="4" name="Ink 3">
                <a:extLst>
                  <a:ext uri="{FF2B5EF4-FFF2-40B4-BE49-F238E27FC236}">
                    <a16:creationId xmlns:a16="http://schemas.microsoft.com/office/drawing/2014/main" id="{62F29929-EFD3-4640-869B-BD62BC01B221}"/>
                  </a:ext>
                </a:extLst>
              </p:cNvPr>
              <p:cNvPicPr/>
              <p:nvPr/>
            </p:nvPicPr>
            <p:blipFill>
              <a:blip r:embed="rId3"/>
              <a:stretch>
                <a:fillRect/>
              </a:stretch>
            </p:blipFill>
            <p:spPr>
              <a:xfrm>
                <a:off x="9950372" y="2896993"/>
                <a:ext cx="952500" cy="952500"/>
              </a:xfrm>
              <a:prstGeom prst="rect">
                <a:avLst/>
              </a:prstGeom>
            </p:spPr>
          </p:pic>
        </mc:Fallback>
      </mc:AlternateContent>
    </p:spTree>
    <p:extLst>
      <p:ext uri="{BB962C8B-B14F-4D97-AF65-F5344CB8AC3E}">
        <p14:creationId xmlns:p14="http://schemas.microsoft.com/office/powerpoint/2010/main" val="1563662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10" name="Freeform: Shape 9">
            <a:extLst>
              <a:ext uri="{FF2B5EF4-FFF2-40B4-BE49-F238E27FC236}">
                <a16:creationId xmlns:a16="http://schemas.microsoft.com/office/drawing/2014/main" id="{DAAE4CDD-124C-4DCF-9584-B6033B545D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2" name="Title 1"/>
          <p:cNvSpPr>
            <a:spLocks noGrp="1"/>
          </p:cNvSpPr>
          <p:nvPr>
            <p:ph type="title"/>
          </p:nvPr>
        </p:nvSpPr>
        <p:spPr>
          <a:xfrm>
            <a:off x="686834" y="1153572"/>
            <a:ext cx="3200400" cy="4461163"/>
          </a:xfrm>
        </p:spPr>
        <p:txBody>
          <a:bodyPr>
            <a:normAutofit/>
          </a:bodyPr>
          <a:lstStyle/>
          <a:p>
            <a:r>
              <a:rPr lang="en-GB" sz="3700">
                <a:solidFill>
                  <a:srgbClr val="FFFFFF"/>
                </a:solidFill>
              </a:rPr>
              <a:t>Specific Needs – how can an attraction meet each of these needs?</a:t>
            </a:r>
          </a:p>
        </p:txBody>
      </p:sp>
      <p:sp>
        <p:nvSpPr>
          <p:cNvPr id="12" name="Arc 11">
            <a:extLst>
              <a:ext uri="{FF2B5EF4-FFF2-40B4-BE49-F238E27FC236}">
                <a16:creationId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Gothic" panose="020F0302020204030204"/>
              <a:ea typeface="+mn-ea"/>
              <a:cs typeface="+mn-cs"/>
            </a:endParaRPr>
          </a:p>
        </p:txBody>
      </p:sp>
      <p:sp>
        <p:nvSpPr>
          <p:cNvPr id="3" name="Content Placeholder 2"/>
          <p:cNvSpPr>
            <a:spLocks noGrp="1"/>
          </p:cNvSpPr>
          <p:nvPr>
            <p:ph idx="1"/>
          </p:nvPr>
        </p:nvSpPr>
        <p:spPr>
          <a:xfrm>
            <a:off x="4447308" y="591344"/>
            <a:ext cx="6906491" cy="5585619"/>
          </a:xfrm>
        </p:spPr>
        <p:txBody>
          <a:bodyPr anchor="ctr">
            <a:normAutofit/>
          </a:bodyPr>
          <a:lstStyle/>
          <a:p>
            <a:r>
              <a:rPr lang="en-GB" sz="2200"/>
              <a:t>Special dietary needs</a:t>
            </a:r>
          </a:p>
          <a:p>
            <a:endParaRPr lang="en-GB" sz="2200"/>
          </a:p>
          <a:p>
            <a:r>
              <a:rPr lang="en-GB" sz="2200"/>
              <a:t>Mobility problems</a:t>
            </a:r>
          </a:p>
          <a:p>
            <a:endParaRPr lang="en-GB" sz="2200"/>
          </a:p>
          <a:p>
            <a:r>
              <a:rPr lang="en-GB" sz="2200"/>
              <a:t>Hearing impairment</a:t>
            </a:r>
          </a:p>
          <a:p>
            <a:endParaRPr lang="en-GB" sz="2200"/>
          </a:p>
          <a:p>
            <a:r>
              <a:rPr lang="en-GB" sz="2200"/>
              <a:t>Visual impairment</a:t>
            </a:r>
          </a:p>
          <a:p>
            <a:endParaRPr lang="en-GB" sz="2200"/>
          </a:p>
          <a:p>
            <a:r>
              <a:rPr lang="en-GB" sz="2200"/>
              <a:t>Speech difficulties</a:t>
            </a:r>
          </a:p>
          <a:p>
            <a:endParaRPr lang="en-GB" sz="2200"/>
          </a:p>
          <a:p>
            <a:r>
              <a:rPr lang="en-GB" sz="2200"/>
              <a:t>Medical conditions</a:t>
            </a:r>
          </a:p>
          <a:p>
            <a:endParaRPr lang="en-GB" sz="2200"/>
          </a:p>
          <a:p>
            <a:r>
              <a:rPr lang="en-GB" sz="2200"/>
              <a:t>Learning disabilities</a:t>
            </a:r>
          </a:p>
          <a:p>
            <a:endParaRPr lang="en-GB" sz="2200"/>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5355A0F3-AD23-4A3C-B3C3-E25CA9CDE1C3}"/>
                  </a:ext>
                </a:extLst>
              </p14:cNvPr>
              <p14:cNvContentPartPr/>
              <p14:nvPr/>
            </p14:nvContentPartPr>
            <p14:xfrm>
              <a:off x="10379926" y="5510486"/>
              <a:ext cx="9525" cy="9525"/>
            </p14:xfrm>
          </p:contentPart>
        </mc:Choice>
        <mc:Fallback xmlns="">
          <p:pic>
            <p:nvPicPr>
              <p:cNvPr id="4" name="Ink 3">
                <a:extLst>
                  <a:ext uri="{FF2B5EF4-FFF2-40B4-BE49-F238E27FC236}">
                    <a16:creationId xmlns:a16="http://schemas.microsoft.com/office/drawing/2014/main" id="{5355A0F3-AD23-4A3C-B3C3-E25CA9CDE1C3}"/>
                  </a:ext>
                </a:extLst>
              </p:cNvPr>
              <p:cNvPicPr/>
              <p:nvPr/>
            </p:nvPicPr>
            <p:blipFill>
              <a:blip r:embed="rId3"/>
              <a:stretch>
                <a:fillRect/>
              </a:stretch>
            </p:blipFill>
            <p:spPr>
              <a:xfrm>
                <a:off x="9913201" y="5493200"/>
                <a:ext cx="952500" cy="44450"/>
              </a:xfrm>
              <a:prstGeom prst="rect">
                <a:avLst/>
              </a:prstGeom>
            </p:spPr>
          </p:pic>
        </mc:Fallback>
      </mc:AlternateContent>
    </p:spTree>
    <p:extLst>
      <p:ext uri="{BB962C8B-B14F-4D97-AF65-F5344CB8AC3E}">
        <p14:creationId xmlns:p14="http://schemas.microsoft.com/office/powerpoint/2010/main" val="3115165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14B91EA-B42E-47B8-873E-3A6E77DC0D0F}"/>
              </a:ext>
            </a:extLst>
          </p:cNvPr>
          <p:cNvSpPr/>
          <p:nvPr/>
        </p:nvSpPr>
        <p:spPr>
          <a:xfrm>
            <a:off x="261257" y="167951"/>
            <a:ext cx="11569959" cy="1268963"/>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entury Gothic" panose="020F0302020204030204"/>
                <a:ea typeface="+mn-ea"/>
                <a:cs typeface="+mn-cs"/>
              </a:rPr>
              <a:t>Task: Choose one of your attractions from learning aim A. Complete the table below considering the different types of tourist and what their expectations are.</a:t>
            </a:r>
          </a:p>
        </p:txBody>
      </p:sp>
      <p:graphicFrame>
        <p:nvGraphicFramePr>
          <p:cNvPr id="5" name="Table 5">
            <a:extLst>
              <a:ext uri="{FF2B5EF4-FFF2-40B4-BE49-F238E27FC236}">
                <a16:creationId xmlns:a16="http://schemas.microsoft.com/office/drawing/2014/main" id="{6D2827F4-6382-4115-8F9A-BBE0D44C97C2}"/>
              </a:ext>
            </a:extLst>
          </p:cNvPr>
          <p:cNvGraphicFramePr>
            <a:graphicFrameLocks noGrp="1"/>
          </p:cNvGraphicFramePr>
          <p:nvPr>
            <p:extLst/>
          </p:nvPr>
        </p:nvGraphicFramePr>
        <p:xfrm>
          <a:off x="261257" y="1634065"/>
          <a:ext cx="11569956" cy="5055984"/>
        </p:xfrm>
        <a:graphic>
          <a:graphicData uri="http://schemas.openxmlformats.org/drawingml/2006/table">
            <a:tbl>
              <a:tblPr firstRow="1" bandRow="1">
                <a:tableStyleId>{2D5ABB26-0587-4C30-8999-92F81FD0307C}</a:tableStyleId>
              </a:tblPr>
              <a:tblGrid>
                <a:gridCol w="1928326">
                  <a:extLst>
                    <a:ext uri="{9D8B030D-6E8A-4147-A177-3AD203B41FA5}">
                      <a16:colId xmlns:a16="http://schemas.microsoft.com/office/drawing/2014/main" val="3885998960"/>
                    </a:ext>
                  </a:extLst>
                </a:gridCol>
                <a:gridCol w="1928326">
                  <a:extLst>
                    <a:ext uri="{9D8B030D-6E8A-4147-A177-3AD203B41FA5}">
                      <a16:colId xmlns:a16="http://schemas.microsoft.com/office/drawing/2014/main" val="2111457565"/>
                    </a:ext>
                  </a:extLst>
                </a:gridCol>
                <a:gridCol w="1928326">
                  <a:extLst>
                    <a:ext uri="{9D8B030D-6E8A-4147-A177-3AD203B41FA5}">
                      <a16:colId xmlns:a16="http://schemas.microsoft.com/office/drawing/2014/main" val="2791426804"/>
                    </a:ext>
                  </a:extLst>
                </a:gridCol>
                <a:gridCol w="1928326">
                  <a:extLst>
                    <a:ext uri="{9D8B030D-6E8A-4147-A177-3AD203B41FA5}">
                      <a16:colId xmlns:a16="http://schemas.microsoft.com/office/drawing/2014/main" val="1013720355"/>
                    </a:ext>
                  </a:extLst>
                </a:gridCol>
                <a:gridCol w="1928326">
                  <a:extLst>
                    <a:ext uri="{9D8B030D-6E8A-4147-A177-3AD203B41FA5}">
                      <a16:colId xmlns:a16="http://schemas.microsoft.com/office/drawing/2014/main" val="3820424940"/>
                    </a:ext>
                  </a:extLst>
                </a:gridCol>
                <a:gridCol w="1928326">
                  <a:extLst>
                    <a:ext uri="{9D8B030D-6E8A-4147-A177-3AD203B41FA5}">
                      <a16:colId xmlns:a16="http://schemas.microsoft.com/office/drawing/2014/main" val="4136818326"/>
                    </a:ext>
                  </a:extLst>
                </a:gridCol>
              </a:tblGrid>
              <a:tr h="842664">
                <a:tc>
                  <a:txBody>
                    <a:bodyPr/>
                    <a:lstStyle/>
                    <a:p>
                      <a:pPr algn="ctr"/>
                      <a:r>
                        <a:rPr lang="en-GB" dirty="0">
                          <a:solidFill>
                            <a:schemeClr val="tx1"/>
                          </a:solidFill>
                        </a:rPr>
                        <a:t>Name of your attraction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dirty="0">
                          <a:solidFill>
                            <a:schemeClr val="tx1"/>
                          </a:solidFill>
                        </a:rPr>
                        <a:t>Accessibility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dirty="0">
                          <a:solidFill>
                            <a:schemeClr val="tx1"/>
                          </a:solidFill>
                        </a:rPr>
                        <a:t>Cost and Convenience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dirty="0">
                          <a:solidFill>
                            <a:schemeClr val="tx1"/>
                          </a:solidFill>
                        </a:rPr>
                        <a:t>Safety and security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dirty="0">
                          <a:solidFill>
                            <a:schemeClr val="tx1"/>
                          </a:solidFill>
                        </a:rPr>
                        <a:t>Entertainment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dirty="0">
                          <a:solidFill>
                            <a:schemeClr val="tx1"/>
                          </a:solidFill>
                        </a:rPr>
                        <a:t>Education/ Information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6332853"/>
                  </a:ext>
                </a:extLst>
              </a:tr>
              <a:tr h="842664">
                <a:tc>
                  <a:txBody>
                    <a:bodyPr/>
                    <a:lstStyle/>
                    <a:p>
                      <a:r>
                        <a:rPr lang="en-GB" dirty="0">
                          <a:solidFill>
                            <a:schemeClr val="tx1"/>
                          </a:solidFill>
                        </a:rPr>
                        <a:t>Individuals e.g. solo traveller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4219704"/>
                  </a:ext>
                </a:extLst>
              </a:tr>
              <a:tr h="842664">
                <a:tc>
                  <a:txBody>
                    <a:bodyPr/>
                    <a:lstStyle/>
                    <a:p>
                      <a:r>
                        <a:rPr lang="en-GB" dirty="0">
                          <a:solidFill>
                            <a:schemeClr val="tx1"/>
                          </a:solidFill>
                        </a:rPr>
                        <a:t>Families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7452648"/>
                  </a:ext>
                </a:extLst>
              </a:tr>
              <a:tr h="842664">
                <a:tc>
                  <a:txBody>
                    <a:bodyPr/>
                    <a:lstStyle/>
                    <a:p>
                      <a:r>
                        <a:rPr lang="en-GB" dirty="0">
                          <a:solidFill>
                            <a:schemeClr val="tx1"/>
                          </a:solidFill>
                        </a:rPr>
                        <a:t>School groups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9376264"/>
                  </a:ext>
                </a:extLst>
              </a:tr>
              <a:tr h="842664">
                <a:tc>
                  <a:txBody>
                    <a:bodyPr/>
                    <a:lstStyle/>
                    <a:p>
                      <a:r>
                        <a:rPr lang="en-GB" dirty="0">
                          <a:solidFill>
                            <a:schemeClr val="tx1"/>
                          </a:solidFill>
                        </a:rPr>
                        <a:t>Overseas visitors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7229144"/>
                  </a:ext>
                </a:extLst>
              </a:tr>
              <a:tr h="842664">
                <a:tc>
                  <a:txBody>
                    <a:bodyPr/>
                    <a:lstStyle/>
                    <a:p>
                      <a:r>
                        <a:rPr lang="en-GB" dirty="0">
                          <a:solidFill>
                            <a:schemeClr val="tx1"/>
                          </a:solidFill>
                        </a:rPr>
                        <a:t>People with specific needs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61887316"/>
                  </a:ext>
                </a:extLst>
              </a:tr>
            </a:tbl>
          </a:graphicData>
        </a:graphic>
      </p:graphicFrame>
    </p:spTree>
    <p:extLst>
      <p:ext uri="{BB962C8B-B14F-4D97-AF65-F5344CB8AC3E}">
        <p14:creationId xmlns:p14="http://schemas.microsoft.com/office/powerpoint/2010/main" val="2750292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8EDF01-A930-4734-9624-0A8AD5A01DA2}"/>
              </a:ext>
            </a:extLst>
          </p:cNvPr>
          <p:cNvSpPr>
            <a:spLocks noGrp="1"/>
          </p:cNvSpPr>
          <p:nvPr>
            <p:ph idx="1"/>
          </p:nvPr>
        </p:nvSpPr>
        <p:spPr>
          <a:xfrm>
            <a:off x="522513" y="391886"/>
            <a:ext cx="11047445" cy="5785077"/>
          </a:xfrm>
        </p:spPr>
        <p:txBody>
          <a:bodyPr>
            <a:normAutofit/>
          </a:bodyPr>
          <a:lstStyle/>
          <a:p>
            <a:pPr marL="0" indent="0">
              <a:buNone/>
            </a:pPr>
            <a:r>
              <a:rPr lang="en-US" sz="3200" dirty="0"/>
              <a:t>Learning aim B is about meeting expectations of visitors and how diverse these expectations and needs are. </a:t>
            </a:r>
          </a:p>
          <a:p>
            <a:pPr marL="0" indent="0">
              <a:buNone/>
            </a:pPr>
            <a:r>
              <a:rPr lang="en-US" sz="3200" dirty="0"/>
              <a:t>Learners need to understand how visitor attractions meet their visitors’ needs and to gain an understanding of the products, services and technologies they develop to pique interest and grow their visitor base. </a:t>
            </a:r>
          </a:p>
          <a:p>
            <a:pPr marL="0" indent="0">
              <a:buNone/>
            </a:pPr>
            <a:r>
              <a:rPr lang="en-US" sz="3200" dirty="0"/>
              <a:t>Learners will need to know two contrasting </a:t>
            </a:r>
            <a:r>
              <a:rPr lang="en-US" sz="3200" dirty="0" err="1"/>
              <a:t>organisations</a:t>
            </a:r>
            <a:r>
              <a:rPr lang="en-US" sz="3200" dirty="0"/>
              <a:t> well in order to meet the assessment criteria for this task, so it is vital that </a:t>
            </a:r>
            <a:r>
              <a:rPr lang="en-US" sz="3200" dirty="0" smtClean="0"/>
              <a:t>they are </a:t>
            </a:r>
            <a:r>
              <a:rPr lang="en-US" sz="3200" dirty="0"/>
              <a:t>able to research them </a:t>
            </a:r>
            <a:r>
              <a:rPr lang="en-US" sz="3200" dirty="0" smtClean="0"/>
              <a:t>in detail online.</a:t>
            </a:r>
            <a:endParaRPr lang="en-GB" sz="3200" dirty="0"/>
          </a:p>
        </p:txBody>
      </p:sp>
    </p:spTree>
    <p:extLst>
      <p:ext uri="{BB962C8B-B14F-4D97-AF65-F5344CB8AC3E}">
        <p14:creationId xmlns:p14="http://schemas.microsoft.com/office/powerpoint/2010/main" val="3660748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7ED73-1C9D-4B7B-93D6-37F7A099DB7E}"/>
              </a:ext>
            </a:extLst>
          </p:cNvPr>
          <p:cNvSpPr>
            <a:spLocks noGrp="1"/>
          </p:cNvSpPr>
          <p:nvPr>
            <p:ph type="title"/>
          </p:nvPr>
        </p:nvSpPr>
        <p:spPr/>
        <p:txBody>
          <a:bodyPr/>
          <a:lstStyle/>
          <a:p>
            <a:r>
              <a:rPr lang="en-GB" dirty="0"/>
              <a:t>Criteria:</a:t>
            </a:r>
          </a:p>
        </p:txBody>
      </p:sp>
      <p:sp>
        <p:nvSpPr>
          <p:cNvPr id="3" name="Content Placeholder 2">
            <a:extLst>
              <a:ext uri="{FF2B5EF4-FFF2-40B4-BE49-F238E27FC236}">
                <a16:creationId xmlns:a16="http://schemas.microsoft.com/office/drawing/2014/main" id="{FDD66438-0F7F-45E7-B5D8-C57E9E893AC0}"/>
              </a:ext>
            </a:extLst>
          </p:cNvPr>
          <p:cNvSpPr>
            <a:spLocks noGrp="1"/>
          </p:cNvSpPr>
          <p:nvPr>
            <p:ph idx="1"/>
          </p:nvPr>
        </p:nvSpPr>
        <p:spPr/>
        <p:txBody>
          <a:bodyPr>
            <a:normAutofit fontScale="92500"/>
          </a:bodyPr>
          <a:lstStyle/>
          <a:p>
            <a:pPr marL="0" indent="0">
              <a:buNone/>
            </a:pPr>
            <a:r>
              <a:rPr lang="en-GB" dirty="0"/>
              <a:t>P3: Explain how two different visitor attractions offer products and services that meet the diverse expectations of its visitors</a:t>
            </a:r>
          </a:p>
          <a:p>
            <a:pPr marL="0" indent="0">
              <a:buNone/>
            </a:pPr>
            <a:r>
              <a:rPr lang="en-GB" dirty="0"/>
              <a:t>P4: Explain the importance of technology for two different visitor attractions</a:t>
            </a:r>
          </a:p>
          <a:p>
            <a:pPr marL="0" indent="0">
              <a:buNone/>
            </a:pPr>
            <a:r>
              <a:rPr lang="en-GB" dirty="0"/>
              <a:t>M2: Analyse the importance of products and services offered by two different visitor attractions and the use of technology in meeting the diverse expectations of its visitors</a:t>
            </a:r>
          </a:p>
          <a:p>
            <a:pPr marL="0" indent="0">
              <a:buNone/>
            </a:pPr>
            <a:r>
              <a:rPr lang="en-GB" dirty="0"/>
              <a:t>D2: Evaluate the suitability of products and services provided by two different visitor attractions and the use of technology in meeting the diverse expectations of its visitors.</a:t>
            </a:r>
          </a:p>
        </p:txBody>
      </p:sp>
    </p:spTree>
    <p:extLst>
      <p:ext uri="{BB962C8B-B14F-4D97-AF65-F5344CB8AC3E}">
        <p14:creationId xmlns:p14="http://schemas.microsoft.com/office/powerpoint/2010/main" val="1540197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F925B-FC7B-436A-B90C-FE7DDE99DD28}"/>
              </a:ext>
            </a:extLst>
          </p:cNvPr>
          <p:cNvSpPr>
            <a:spLocks noGrp="1"/>
          </p:cNvSpPr>
          <p:nvPr>
            <p:ph type="title"/>
          </p:nvPr>
        </p:nvSpPr>
        <p:spPr/>
        <p:txBody>
          <a:bodyPr/>
          <a:lstStyle/>
          <a:p>
            <a:pPr algn="ctr"/>
            <a:r>
              <a:rPr lang="en-GB" u="sng" dirty="0"/>
              <a:t>Different types of visitor</a:t>
            </a:r>
          </a:p>
        </p:txBody>
      </p:sp>
      <p:graphicFrame>
        <p:nvGraphicFramePr>
          <p:cNvPr id="4" name="Diagram 3">
            <a:extLst>
              <a:ext uri="{FF2B5EF4-FFF2-40B4-BE49-F238E27FC236}">
                <a16:creationId xmlns:a16="http://schemas.microsoft.com/office/drawing/2014/main" id="{3C5EFD4F-C643-4E37-A844-D30224BDAFD4}"/>
              </a:ext>
            </a:extLst>
          </p:cNvPr>
          <p:cNvGraphicFramePr/>
          <p:nvPr>
            <p:extLst/>
          </p:nvPr>
        </p:nvGraphicFramePr>
        <p:xfrm>
          <a:off x="4592734" y="1690688"/>
          <a:ext cx="7037355" cy="44398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a:extLst>
              <a:ext uri="{FF2B5EF4-FFF2-40B4-BE49-F238E27FC236}">
                <a16:creationId xmlns:a16="http://schemas.microsoft.com/office/drawing/2014/main" id="{0187D9F5-4F89-462F-B8DA-964D7BE4FA62}"/>
              </a:ext>
            </a:extLst>
          </p:cNvPr>
          <p:cNvSpPr/>
          <p:nvPr/>
        </p:nvSpPr>
        <p:spPr>
          <a:xfrm>
            <a:off x="252084" y="1489557"/>
            <a:ext cx="3941506" cy="510212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entury Gothic" panose="020F0302020204030204"/>
                <a:ea typeface="+mn-ea"/>
                <a:cs typeface="+mn-cs"/>
              </a:rPr>
              <a:t>What different customer types are there?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800" b="0" i="0" u="none" strike="noStrike" kern="1200" cap="none" spc="0" normalizeH="0" baseline="0" noProof="0" dirty="0">
              <a:ln>
                <a:noFill/>
              </a:ln>
              <a:solidFill>
                <a:prstClr val="black"/>
              </a:solidFill>
              <a:effectLst/>
              <a:uLnTx/>
              <a:uFillTx/>
              <a:latin typeface="Century Gothic" panose="020F03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entury Gothic" panose="020F0302020204030204"/>
                <a:ea typeface="+mn-ea"/>
                <a:cs typeface="+mn-cs"/>
              </a:rPr>
              <a:t>What expectations might they have?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800" b="0" i="0" u="none" strike="noStrike" kern="1200" cap="none" spc="0" normalizeH="0" baseline="0" noProof="0" dirty="0">
              <a:ln>
                <a:noFill/>
              </a:ln>
              <a:solidFill>
                <a:prstClr val="black"/>
              </a:solidFill>
              <a:effectLst/>
              <a:uLnTx/>
              <a:uFillTx/>
              <a:latin typeface="Century Gothic" panose="020F03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entury Gothic" panose="020F0302020204030204"/>
                <a:ea typeface="+mn-ea"/>
                <a:cs typeface="+mn-cs"/>
              </a:rPr>
              <a:t>Create a spider diagram. </a:t>
            </a:r>
          </a:p>
        </p:txBody>
      </p:sp>
      <p:pic>
        <p:nvPicPr>
          <p:cNvPr id="3074" name="Picture 2" descr="Image result for family">
            <a:extLst>
              <a:ext uri="{FF2B5EF4-FFF2-40B4-BE49-F238E27FC236}">
                <a16:creationId xmlns:a16="http://schemas.microsoft.com/office/drawing/2014/main" id="{D0A32A40-5D0C-400B-BA9E-413C00E88309}"/>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952523" y="1489557"/>
            <a:ext cx="2791608" cy="1588329"/>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Image result for elderly couple">
            <a:extLst>
              <a:ext uri="{FF2B5EF4-FFF2-40B4-BE49-F238E27FC236}">
                <a16:creationId xmlns:a16="http://schemas.microsoft.com/office/drawing/2014/main" id="{B48B5D5D-3FD3-497C-A818-6595338283D4}"/>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952523" y="4982547"/>
            <a:ext cx="3076710" cy="1759731"/>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Image result for chinese tourists">
            <a:extLst>
              <a:ext uri="{FF2B5EF4-FFF2-40B4-BE49-F238E27FC236}">
                <a16:creationId xmlns:a16="http://schemas.microsoft.com/office/drawing/2014/main" id="{F6A87241-A1E8-4C7C-BF36-A33A8B0D020C}"/>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478692" y="4982547"/>
            <a:ext cx="2772973" cy="1714937"/>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Image result for disabled visitor">
            <a:extLst>
              <a:ext uri="{FF2B5EF4-FFF2-40B4-BE49-F238E27FC236}">
                <a16:creationId xmlns:a16="http://schemas.microsoft.com/office/drawing/2014/main" id="{BC9E90D0-6906-430A-92DA-850F9A1C0737}"/>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92733" y="1489556"/>
            <a:ext cx="2658931" cy="158832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11"/>
          <a:stretch>
            <a:fillRect/>
          </a:stretch>
        </p:blipFill>
        <p:spPr>
          <a:xfrm>
            <a:off x="252084" y="102359"/>
            <a:ext cx="1450974" cy="1335140"/>
          </a:xfrm>
          <a:prstGeom prst="rect">
            <a:avLst/>
          </a:prstGeom>
        </p:spPr>
      </p:pic>
    </p:spTree>
    <p:extLst>
      <p:ext uri="{BB962C8B-B14F-4D97-AF65-F5344CB8AC3E}">
        <p14:creationId xmlns:p14="http://schemas.microsoft.com/office/powerpoint/2010/main" val="1889618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94EF2-CA29-474A-8E28-DC98C7B6E3E2}"/>
              </a:ext>
            </a:extLst>
          </p:cNvPr>
          <p:cNvSpPr>
            <a:spLocks noGrp="1"/>
          </p:cNvSpPr>
          <p:nvPr>
            <p:ph type="title"/>
          </p:nvPr>
        </p:nvSpPr>
        <p:spPr>
          <a:xfrm>
            <a:off x="624468" y="132808"/>
            <a:ext cx="10515600" cy="1325563"/>
          </a:xfrm>
        </p:spPr>
        <p:txBody>
          <a:bodyPr/>
          <a:lstStyle/>
          <a:p>
            <a:r>
              <a:rPr lang="en-US" dirty="0"/>
              <a:t>Activity - Visitor Types</a:t>
            </a:r>
          </a:p>
        </p:txBody>
      </p:sp>
      <p:sp>
        <p:nvSpPr>
          <p:cNvPr id="3" name="Content Placeholder 2">
            <a:extLst>
              <a:ext uri="{FF2B5EF4-FFF2-40B4-BE49-F238E27FC236}">
                <a16:creationId xmlns:a16="http://schemas.microsoft.com/office/drawing/2014/main" id="{7E72E87F-A97B-43A5-A343-F80685182AE1}"/>
              </a:ext>
            </a:extLst>
          </p:cNvPr>
          <p:cNvSpPr>
            <a:spLocks noGrp="1"/>
          </p:cNvSpPr>
          <p:nvPr>
            <p:ph idx="1"/>
          </p:nvPr>
        </p:nvSpPr>
        <p:spPr>
          <a:xfrm>
            <a:off x="531541" y="1398161"/>
            <a:ext cx="8508381" cy="4267704"/>
          </a:xfrm>
        </p:spPr>
        <p:txBody>
          <a:bodyPr vert="horz" lIns="91440" tIns="45720" rIns="91440" bIns="45720" rtlCol="0" anchor="t">
            <a:normAutofit/>
          </a:bodyPr>
          <a:lstStyle/>
          <a:p>
            <a:r>
              <a:rPr lang="en-US" dirty="0"/>
              <a:t>Using your smart phone / laptop identify the different types of customers for one of your attractions.....</a:t>
            </a:r>
          </a:p>
          <a:p>
            <a:r>
              <a:rPr lang="en-US" dirty="0"/>
              <a:t>Where to look? Front page of their website....</a:t>
            </a:r>
          </a:p>
          <a:p>
            <a:endParaRPr lang="en-US" dirty="0"/>
          </a:p>
          <a:p>
            <a:endParaRPr lang="en-US" dirty="0"/>
          </a:p>
        </p:txBody>
      </p:sp>
      <p:pic>
        <p:nvPicPr>
          <p:cNvPr id="4" name="Picture 4" descr="Graphical user interface, application&#10;&#10;Description automatically generated">
            <a:extLst>
              <a:ext uri="{FF2B5EF4-FFF2-40B4-BE49-F238E27FC236}">
                <a16:creationId xmlns:a16="http://schemas.microsoft.com/office/drawing/2014/main" id="{62E04CE1-1C0A-4558-9C1E-B5CE6EA8D8B5}"/>
              </a:ext>
            </a:extLst>
          </p:cNvPr>
          <p:cNvPicPr>
            <a:picLocks noChangeAspect="1"/>
          </p:cNvPicPr>
          <p:nvPr/>
        </p:nvPicPr>
        <p:blipFill>
          <a:blip r:embed="rId2"/>
          <a:stretch>
            <a:fillRect/>
          </a:stretch>
        </p:blipFill>
        <p:spPr>
          <a:xfrm>
            <a:off x="198864" y="5083284"/>
            <a:ext cx="11580541" cy="1774532"/>
          </a:xfrm>
          <a:prstGeom prst="rect">
            <a:avLst/>
          </a:prstGeom>
        </p:spPr>
      </p:pic>
      <p:pic>
        <p:nvPicPr>
          <p:cNvPr id="6" name="Picture 6" descr="Graphical user interface&#10;&#10;Description automatically generated">
            <a:extLst>
              <a:ext uri="{FF2B5EF4-FFF2-40B4-BE49-F238E27FC236}">
                <a16:creationId xmlns:a16="http://schemas.microsoft.com/office/drawing/2014/main" id="{6088408C-9D7D-4806-8A41-423D988913B5}"/>
              </a:ext>
            </a:extLst>
          </p:cNvPr>
          <p:cNvPicPr>
            <a:picLocks noChangeAspect="1"/>
          </p:cNvPicPr>
          <p:nvPr/>
        </p:nvPicPr>
        <p:blipFill>
          <a:blip r:embed="rId3"/>
          <a:stretch>
            <a:fillRect/>
          </a:stretch>
        </p:blipFill>
        <p:spPr>
          <a:xfrm>
            <a:off x="9319864" y="268559"/>
            <a:ext cx="2343150" cy="3886200"/>
          </a:xfrm>
          <a:prstGeom prst="rect">
            <a:avLst/>
          </a:prstGeom>
        </p:spPr>
      </p:pic>
      <p:pic>
        <p:nvPicPr>
          <p:cNvPr id="7" name="Picture 7" descr="A picture containing graphical user interface&#10;&#10;Description automatically generated">
            <a:extLst>
              <a:ext uri="{FF2B5EF4-FFF2-40B4-BE49-F238E27FC236}">
                <a16:creationId xmlns:a16="http://schemas.microsoft.com/office/drawing/2014/main" id="{2EEFF091-1B25-418D-BD61-BB7897567007}"/>
              </a:ext>
            </a:extLst>
          </p:cNvPr>
          <p:cNvPicPr>
            <a:picLocks noChangeAspect="1"/>
          </p:cNvPicPr>
          <p:nvPr/>
        </p:nvPicPr>
        <p:blipFill>
          <a:blip r:embed="rId4"/>
          <a:stretch>
            <a:fillRect/>
          </a:stretch>
        </p:blipFill>
        <p:spPr>
          <a:xfrm>
            <a:off x="576263" y="3260105"/>
            <a:ext cx="2657475" cy="1657350"/>
          </a:xfrm>
          <a:prstGeom prst="rect">
            <a:avLst/>
          </a:prstGeom>
        </p:spPr>
      </p:pic>
      <mc:AlternateContent xmlns:mc="http://schemas.openxmlformats.org/markup-compatibility/2006" xmlns:p14="http://schemas.microsoft.com/office/powerpoint/2010/main">
        <mc:Choice Requires="p14">
          <p:contentPart p14:bwMode="auto" r:id="rId5">
            <p14:nvContentPartPr>
              <p14:cNvPr id="8" name="Ink 7">
                <a:extLst>
                  <a:ext uri="{FF2B5EF4-FFF2-40B4-BE49-F238E27FC236}">
                    <a16:creationId xmlns:a16="http://schemas.microsoft.com/office/drawing/2014/main" id="{97023109-3CC2-4136-938C-CBEF967DC2CC}"/>
                  </a:ext>
                </a:extLst>
              </p14:cNvPr>
              <p14:cNvContentPartPr/>
              <p14:nvPr/>
            </p14:nvContentPartPr>
            <p14:xfrm>
              <a:off x="705031" y="4533294"/>
              <a:ext cx="1162050" cy="352425"/>
            </p14:xfrm>
          </p:contentPart>
        </mc:Choice>
        <mc:Fallback xmlns="">
          <p:pic>
            <p:nvPicPr>
              <p:cNvPr id="8" name="Ink 7">
                <a:extLst>
                  <a:ext uri="{FF2B5EF4-FFF2-40B4-BE49-F238E27FC236}">
                    <a16:creationId xmlns:a16="http://schemas.microsoft.com/office/drawing/2014/main" id="{97023109-3CC2-4136-938C-CBEF967DC2CC}"/>
                  </a:ext>
                </a:extLst>
              </p:cNvPr>
              <p:cNvPicPr/>
              <p:nvPr/>
            </p:nvPicPr>
            <p:blipFill>
              <a:blip r:embed="rId6"/>
              <a:stretch>
                <a:fillRect/>
              </a:stretch>
            </p:blipFill>
            <p:spPr>
              <a:xfrm>
                <a:off x="687054" y="4515441"/>
                <a:ext cx="1197645" cy="387775"/>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9" name="Ink 8">
                <a:extLst>
                  <a:ext uri="{FF2B5EF4-FFF2-40B4-BE49-F238E27FC236}">
                    <a16:creationId xmlns:a16="http://schemas.microsoft.com/office/drawing/2014/main" id="{ABC65452-82A5-4F2D-BCBD-FFF5CF2882E7}"/>
                  </a:ext>
                </a:extLst>
              </p14:cNvPr>
              <p14:cNvContentPartPr/>
              <p14:nvPr/>
            </p14:nvContentPartPr>
            <p14:xfrm>
              <a:off x="9570894" y="2745090"/>
              <a:ext cx="1619250" cy="428625"/>
            </p14:xfrm>
          </p:contentPart>
        </mc:Choice>
        <mc:Fallback xmlns="">
          <p:pic>
            <p:nvPicPr>
              <p:cNvPr id="9" name="Ink 8">
                <a:extLst>
                  <a:ext uri="{FF2B5EF4-FFF2-40B4-BE49-F238E27FC236}">
                    <a16:creationId xmlns:a16="http://schemas.microsoft.com/office/drawing/2014/main" id="{ABC65452-82A5-4F2D-BCBD-FFF5CF2882E7}"/>
                  </a:ext>
                </a:extLst>
              </p:cNvPr>
              <p:cNvPicPr/>
              <p:nvPr/>
            </p:nvPicPr>
            <p:blipFill>
              <a:blip r:embed="rId8"/>
              <a:stretch>
                <a:fillRect/>
              </a:stretch>
            </p:blipFill>
            <p:spPr>
              <a:xfrm>
                <a:off x="9552886" y="2727276"/>
                <a:ext cx="1654905" cy="464616"/>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3" name="Ink 12">
                <a:extLst>
                  <a:ext uri="{FF2B5EF4-FFF2-40B4-BE49-F238E27FC236}">
                    <a16:creationId xmlns:a16="http://schemas.microsoft.com/office/drawing/2014/main" id="{939A1E6D-1842-4175-AED9-B6F630914A9C}"/>
                  </a:ext>
                </a:extLst>
              </p14:cNvPr>
              <p14:cNvContentPartPr/>
              <p14:nvPr/>
            </p14:nvContentPartPr>
            <p14:xfrm>
              <a:off x="7071731" y="4774504"/>
              <a:ext cx="2466975" cy="781050"/>
            </p14:xfrm>
          </p:contentPart>
        </mc:Choice>
        <mc:Fallback xmlns="">
          <p:pic>
            <p:nvPicPr>
              <p:cNvPr id="13" name="Ink 12">
                <a:extLst>
                  <a:ext uri="{FF2B5EF4-FFF2-40B4-BE49-F238E27FC236}">
                    <a16:creationId xmlns:a16="http://schemas.microsoft.com/office/drawing/2014/main" id="{939A1E6D-1842-4175-AED9-B6F630914A9C}"/>
                  </a:ext>
                </a:extLst>
              </p:cNvPr>
              <p:cNvPicPr/>
              <p:nvPr/>
            </p:nvPicPr>
            <p:blipFill>
              <a:blip r:embed="rId10"/>
              <a:stretch>
                <a:fillRect/>
              </a:stretch>
            </p:blipFill>
            <p:spPr>
              <a:xfrm>
                <a:off x="7054099" y="4756441"/>
                <a:ext cx="2502598" cy="816815"/>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4" name="Ink 13">
                <a:extLst>
                  <a:ext uri="{FF2B5EF4-FFF2-40B4-BE49-F238E27FC236}">
                    <a16:creationId xmlns:a16="http://schemas.microsoft.com/office/drawing/2014/main" id="{D8181FC6-B911-4F8B-8B35-0CCA6FDC4204}"/>
                  </a:ext>
                </a:extLst>
              </p14:cNvPr>
              <p14:cNvContentPartPr/>
              <p14:nvPr/>
            </p14:nvContentPartPr>
            <p14:xfrm>
              <a:off x="5940214" y="5519261"/>
              <a:ext cx="1390650" cy="581025"/>
            </p14:xfrm>
          </p:contentPart>
        </mc:Choice>
        <mc:Fallback xmlns="">
          <p:pic>
            <p:nvPicPr>
              <p:cNvPr id="14" name="Ink 13">
                <a:extLst>
                  <a:ext uri="{FF2B5EF4-FFF2-40B4-BE49-F238E27FC236}">
                    <a16:creationId xmlns:a16="http://schemas.microsoft.com/office/drawing/2014/main" id="{D8181FC6-B911-4F8B-8B35-0CCA6FDC4204}"/>
                  </a:ext>
                </a:extLst>
              </p:cNvPr>
              <p:cNvPicPr/>
              <p:nvPr/>
            </p:nvPicPr>
            <p:blipFill>
              <a:blip r:embed="rId12"/>
              <a:stretch>
                <a:fillRect/>
              </a:stretch>
            </p:blipFill>
            <p:spPr>
              <a:xfrm>
                <a:off x="5922256" y="5501643"/>
                <a:ext cx="1426206" cy="616620"/>
              </a:xfrm>
              <a:prstGeom prst="rect">
                <a:avLst/>
              </a:prstGeom>
            </p:spPr>
          </p:pic>
        </mc:Fallback>
      </mc:AlternateContent>
    </p:spTree>
    <p:extLst>
      <p:ext uri="{BB962C8B-B14F-4D97-AF65-F5344CB8AC3E}">
        <p14:creationId xmlns:p14="http://schemas.microsoft.com/office/powerpoint/2010/main" val="2493741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CE684-CBB5-47DC-AB15-9288F73E5FDA}"/>
              </a:ext>
            </a:extLst>
          </p:cNvPr>
          <p:cNvSpPr>
            <a:spLocks noGrp="1"/>
          </p:cNvSpPr>
          <p:nvPr>
            <p:ph type="title"/>
          </p:nvPr>
        </p:nvSpPr>
        <p:spPr/>
        <p:txBody>
          <a:bodyPr/>
          <a:lstStyle/>
          <a:p>
            <a:pPr algn="ctr"/>
            <a:r>
              <a:rPr lang="en-GB" u="sng" dirty="0"/>
              <a:t>Different types of visitors </a:t>
            </a:r>
          </a:p>
        </p:txBody>
      </p:sp>
      <p:graphicFrame>
        <p:nvGraphicFramePr>
          <p:cNvPr id="6" name="Content Placeholder 2">
            <a:extLst>
              <a:ext uri="{FF2B5EF4-FFF2-40B4-BE49-F238E27FC236}">
                <a16:creationId xmlns:a16="http://schemas.microsoft.com/office/drawing/2014/main" id="{5AA5BDE2-DC64-40F3-AC73-9D439A9C101D}"/>
              </a:ext>
            </a:extLst>
          </p:cNvPr>
          <p:cNvGraphicFramePr>
            <a:graphicFrameLocks noGrp="1"/>
          </p:cNvGraphicFramePr>
          <p:nvPr>
            <p:ph idx="1"/>
          </p:nvPr>
        </p:nvGraphicFramePr>
        <p:xfrm>
          <a:off x="391887" y="1530220"/>
          <a:ext cx="11364684" cy="49626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5089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10" name="Freeform: Shape 9">
            <a:extLst>
              <a:ext uri="{FF2B5EF4-FFF2-40B4-BE49-F238E27FC236}">
                <a16:creationId xmlns:a16="http://schemas.microsoft.com/office/drawing/2014/main" id="{DAAE4CDD-124C-4DCF-9584-B6033B545D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2" name="Title 1">
            <a:extLst>
              <a:ext uri="{FF2B5EF4-FFF2-40B4-BE49-F238E27FC236}">
                <a16:creationId xmlns:a16="http://schemas.microsoft.com/office/drawing/2014/main" id="{54DEB688-1C00-47A4-AD13-44E273534C39}"/>
              </a:ext>
            </a:extLst>
          </p:cNvPr>
          <p:cNvSpPr>
            <a:spLocks noGrp="1"/>
          </p:cNvSpPr>
          <p:nvPr>
            <p:ph type="title"/>
          </p:nvPr>
        </p:nvSpPr>
        <p:spPr>
          <a:xfrm>
            <a:off x="686834" y="1153572"/>
            <a:ext cx="3200400" cy="4461163"/>
          </a:xfrm>
        </p:spPr>
        <p:txBody>
          <a:bodyPr>
            <a:normAutofit/>
          </a:bodyPr>
          <a:lstStyle/>
          <a:p>
            <a:r>
              <a:rPr lang="en-GB" u="sng">
                <a:solidFill>
                  <a:srgbClr val="FFFFFF"/>
                </a:solidFill>
              </a:rPr>
              <a:t>Different types of visitors </a:t>
            </a:r>
          </a:p>
        </p:txBody>
      </p:sp>
      <p:sp>
        <p:nvSpPr>
          <p:cNvPr id="12" name="Arc 11">
            <a:extLst>
              <a:ext uri="{FF2B5EF4-FFF2-40B4-BE49-F238E27FC236}">
                <a16:creationId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Gothic" panose="020F0302020204030204"/>
              <a:ea typeface="+mn-ea"/>
              <a:cs typeface="+mn-cs"/>
            </a:endParaRPr>
          </a:p>
        </p:txBody>
      </p:sp>
      <p:sp>
        <p:nvSpPr>
          <p:cNvPr id="3" name="Content Placeholder 2">
            <a:extLst>
              <a:ext uri="{FF2B5EF4-FFF2-40B4-BE49-F238E27FC236}">
                <a16:creationId xmlns:a16="http://schemas.microsoft.com/office/drawing/2014/main" id="{11848359-8653-47BF-83F1-6A3814611AB2}"/>
              </a:ext>
            </a:extLst>
          </p:cNvPr>
          <p:cNvSpPr>
            <a:spLocks noGrp="1"/>
          </p:cNvSpPr>
          <p:nvPr>
            <p:ph idx="1"/>
          </p:nvPr>
        </p:nvSpPr>
        <p:spPr>
          <a:xfrm>
            <a:off x="4447308" y="591344"/>
            <a:ext cx="6906491" cy="5585619"/>
          </a:xfrm>
        </p:spPr>
        <p:txBody>
          <a:bodyPr anchor="ctr">
            <a:normAutofit/>
          </a:bodyPr>
          <a:lstStyle/>
          <a:p>
            <a:pPr marL="0" indent="0">
              <a:buNone/>
            </a:pPr>
            <a:r>
              <a:rPr lang="en-GB" sz="2200" b="1" u="sng"/>
              <a:t>Individuals: </a:t>
            </a:r>
            <a:r>
              <a:rPr lang="en-GB" sz="2200"/>
              <a:t>Individuals can be solo adults or children. Anyone that is visiting that attraction on their own.</a:t>
            </a:r>
          </a:p>
          <a:p>
            <a:pPr marL="0" indent="0">
              <a:buNone/>
            </a:pPr>
            <a:r>
              <a:rPr lang="en-GB" sz="2200" b="1" u="sng"/>
              <a:t>Families: </a:t>
            </a:r>
            <a:r>
              <a:rPr lang="en-GB" sz="2200"/>
              <a:t>Families can be of any age e.g. Two adults with two children 10. You always need to consider the age of the children as this will change the expectations of the parents. </a:t>
            </a:r>
          </a:p>
          <a:p>
            <a:pPr marL="0" indent="0">
              <a:buNone/>
            </a:pPr>
            <a:r>
              <a:rPr lang="en-GB" sz="2200" b="1" u="sng"/>
              <a:t>Groups: </a:t>
            </a:r>
            <a:r>
              <a:rPr lang="en-GB" sz="2200"/>
              <a:t>This could be school groups, elderly coach tours or a specific tour group.</a:t>
            </a:r>
          </a:p>
          <a:p>
            <a:pPr marL="0" indent="0">
              <a:buNone/>
            </a:pPr>
            <a:r>
              <a:rPr lang="en-GB" sz="2200" b="1" u="sng"/>
              <a:t>Overseas Visitors</a:t>
            </a:r>
            <a:r>
              <a:rPr lang="en-GB" sz="2200"/>
              <a:t>: Not all overseas visitors will speak English so it is important to consider what their needs and expectations are.</a:t>
            </a:r>
          </a:p>
          <a:p>
            <a:pPr marL="0" indent="0">
              <a:buNone/>
            </a:pPr>
            <a:r>
              <a:rPr lang="en-GB" sz="2200" b="1" u="sng"/>
              <a:t>People with specific needs: </a:t>
            </a:r>
            <a:r>
              <a:rPr lang="en-GB" sz="2200"/>
              <a:t>This can be anything from a visible disability to allergies. It is important to consider all needs, even ones that you cannot see. </a:t>
            </a:r>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92D7CCAC-64CB-4FB8-863B-3CC5577376E3}"/>
                  </a:ext>
                </a:extLst>
              </p14:cNvPr>
              <p14:cNvContentPartPr/>
              <p14:nvPr/>
            </p14:nvContentPartPr>
            <p14:xfrm>
              <a:off x="7034560" y="6612708"/>
              <a:ext cx="9525" cy="9525"/>
            </p14:xfrm>
          </p:contentPart>
        </mc:Choice>
        <mc:Fallback xmlns="">
          <p:pic>
            <p:nvPicPr>
              <p:cNvPr id="4" name="Ink 3">
                <a:extLst>
                  <a:ext uri="{FF2B5EF4-FFF2-40B4-BE49-F238E27FC236}">
                    <a16:creationId xmlns:a16="http://schemas.microsoft.com/office/drawing/2014/main" id="{92D7CCAC-64CB-4FB8-863B-3CC5577376E3}"/>
                  </a:ext>
                </a:extLst>
              </p:cNvPr>
              <p:cNvPicPr/>
              <p:nvPr/>
            </p:nvPicPr>
            <p:blipFill>
              <a:blip r:embed="rId3"/>
              <a:stretch>
                <a:fillRect/>
              </a:stretch>
            </p:blipFill>
            <p:spPr>
              <a:xfrm>
                <a:off x="6567835" y="6570278"/>
                <a:ext cx="952500" cy="95250"/>
              </a:xfrm>
              <a:prstGeom prst="rect">
                <a:avLst/>
              </a:prstGeom>
            </p:spPr>
          </p:pic>
        </mc:Fallback>
      </mc:AlternateContent>
    </p:spTree>
    <p:extLst>
      <p:ext uri="{BB962C8B-B14F-4D97-AF65-F5344CB8AC3E}">
        <p14:creationId xmlns:p14="http://schemas.microsoft.com/office/powerpoint/2010/main" val="1170983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5BAEE12-49DF-4EBB-A394-5982B02B4F12}"/>
              </a:ext>
            </a:extLst>
          </p:cNvPr>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r>
              <a:rPr lang="en-GB" dirty="0"/>
              <a:t>Individual Needs – match up</a:t>
            </a:r>
          </a:p>
        </p:txBody>
      </p:sp>
      <p:sp>
        <p:nvSpPr>
          <p:cNvPr id="7" name="Rectangle 6">
            <a:extLst>
              <a:ext uri="{FF2B5EF4-FFF2-40B4-BE49-F238E27FC236}">
                <a16:creationId xmlns:a16="http://schemas.microsoft.com/office/drawing/2014/main" id="{E6298D33-DEBB-4F07-9D28-1A1893C397C1}"/>
              </a:ext>
            </a:extLst>
          </p:cNvPr>
          <p:cNvSpPr/>
          <p:nvPr/>
        </p:nvSpPr>
        <p:spPr>
          <a:xfrm>
            <a:off x="127322" y="1898248"/>
            <a:ext cx="4791919" cy="1325563"/>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prstClr val="black"/>
                </a:solidFill>
                <a:effectLst/>
                <a:uLnTx/>
                <a:uFillTx/>
                <a:latin typeface="Century Gothic" panose="020F0302020204030204"/>
                <a:ea typeface="+mn-ea"/>
                <a:cs typeface="+mn-cs"/>
              </a:rPr>
              <a:t>Stated Needs</a:t>
            </a:r>
          </a:p>
        </p:txBody>
      </p:sp>
      <p:sp>
        <p:nvSpPr>
          <p:cNvPr id="8" name="Rectangle 7">
            <a:extLst>
              <a:ext uri="{FF2B5EF4-FFF2-40B4-BE49-F238E27FC236}">
                <a16:creationId xmlns:a16="http://schemas.microsoft.com/office/drawing/2014/main" id="{4FF2B3FF-9405-4C42-9F3F-081C67569F55}"/>
              </a:ext>
            </a:extLst>
          </p:cNvPr>
          <p:cNvSpPr/>
          <p:nvPr/>
        </p:nvSpPr>
        <p:spPr>
          <a:xfrm>
            <a:off x="127322" y="3429000"/>
            <a:ext cx="4791919" cy="1325563"/>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prstClr val="black"/>
                </a:solidFill>
                <a:effectLst/>
                <a:uLnTx/>
                <a:uFillTx/>
                <a:latin typeface="Century Gothic" panose="020F0302020204030204"/>
                <a:ea typeface="+mn-ea"/>
                <a:cs typeface="+mn-cs"/>
              </a:rPr>
              <a:t>Unstated Needs</a:t>
            </a:r>
          </a:p>
        </p:txBody>
      </p:sp>
      <p:sp>
        <p:nvSpPr>
          <p:cNvPr id="9" name="Rectangle 8">
            <a:extLst>
              <a:ext uri="{FF2B5EF4-FFF2-40B4-BE49-F238E27FC236}">
                <a16:creationId xmlns:a16="http://schemas.microsoft.com/office/drawing/2014/main" id="{ACFC5248-B28A-42B4-A27F-8ABC5BE772A2}"/>
              </a:ext>
            </a:extLst>
          </p:cNvPr>
          <p:cNvSpPr/>
          <p:nvPr/>
        </p:nvSpPr>
        <p:spPr>
          <a:xfrm>
            <a:off x="127322" y="4959752"/>
            <a:ext cx="4791919" cy="1325563"/>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prstClr val="black"/>
                </a:solidFill>
                <a:effectLst/>
                <a:uLnTx/>
                <a:uFillTx/>
                <a:latin typeface="Century Gothic" panose="020F0302020204030204"/>
                <a:ea typeface="+mn-ea"/>
                <a:cs typeface="+mn-cs"/>
              </a:rPr>
              <a:t>Anticipated Needs</a:t>
            </a:r>
          </a:p>
        </p:txBody>
      </p:sp>
      <p:sp>
        <p:nvSpPr>
          <p:cNvPr id="10" name="Rectangle 9">
            <a:extLst>
              <a:ext uri="{FF2B5EF4-FFF2-40B4-BE49-F238E27FC236}">
                <a16:creationId xmlns:a16="http://schemas.microsoft.com/office/drawing/2014/main" id="{3484998D-F56F-4672-8C90-F6E40D0BA560}"/>
              </a:ext>
            </a:extLst>
          </p:cNvPr>
          <p:cNvSpPr/>
          <p:nvPr/>
        </p:nvSpPr>
        <p:spPr>
          <a:xfrm>
            <a:off x="5939742" y="1898248"/>
            <a:ext cx="6124936" cy="1325563"/>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entury Gothic" panose="020F0302020204030204"/>
                <a:ea typeface="+mn-ea"/>
                <a:cs typeface="+mn-cs"/>
              </a:rPr>
              <a:t>Those products and or services that you think the customer might need. </a:t>
            </a:r>
          </a:p>
        </p:txBody>
      </p:sp>
      <p:sp>
        <p:nvSpPr>
          <p:cNvPr id="11" name="Rectangle 10">
            <a:extLst>
              <a:ext uri="{FF2B5EF4-FFF2-40B4-BE49-F238E27FC236}">
                <a16:creationId xmlns:a16="http://schemas.microsoft.com/office/drawing/2014/main" id="{4EBC3EB2-CC49-4100-87F5-0514433ED478}"/>
              </a:ext>
            </a:extLst>
          </p:cNvPr>
          <p:cNvSpPr/>
          <p:nvPr/>
        </p:nvSpPr>
        <p:spPr>
          <a:xfrm>
            <a:off x="5939742" y="4959752"/>
            <a:ext cx="6124936" cy="1325563"/>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entury Gothic" panose="020F0302020204030204"/>
                <a:ea typeface="+mn-ea"/>
                <a:cs typeface="+mn-cs"/>
              </a:rPr>
              <a:t>Needs that’s will affect the customer’s choice of product – but which they do not tell you about. </a:t>
            </a:r>
          </a:p>
        </p:txBody>
      </p:sp>
      <p:sp>
        <p:nvSpPr>
          <p:cNvPr id="12" name="Rectangle 11">
            <a:extLst>
              <a:ext uri="{FF2B5EF4-FFF2-40B4-BE49-F238E27FC236}">
                <a16:creationId xmlns:a16="http://schemas.microsoft.com/office/drawing/2014/main" id="{01DCDEFE-E192-4304-A66B-C8BAB20488CC}"/>
              </a:ext>
            </a:extLst>
          </p:cNvPr>
          <p:cNvSpPr/>
          <p:nvPr/>
        </p:nvSpPr>
        <p:spPr>
          <a:xfrm>
            <a:off x="5939742" y="3428999"/>
            <a:ext cx="6124936" cy="1325563"/>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entury Gothic" panose="020F0302020204030204"/>
                <a:ea typeface="+mn-ea"/>
                <a:cs typeface="+mn-cs"/>
              </a:rPr>
              <a:t>Needs the customer tells you about.</a:t>
            </a:r>
          </a:p>
        </p:txBody>
      </p:sp>
    </p:spTree>
    <p:extLst>
      <p:ext uri="{BB962C8B-B14F-4D97-AF65-F5344CB8AC3E}">
        <p14:creationId xmlns:p14="http://schemas.microsoft.com/office/powerpoint/2010/main" val="1252141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96F57-BAA1-4CC5-AEE7-4073953B237D}"/>
              </a:ext>
            </a:extLst>
          </p:cNvPr>
          <p:cNvSpPr>
            <a:spLocks noGrp="1"/>
          </p:cNvSpPr>
          <p:nvPr>
            <p:ph type="title"/>
          </p:nvPr>
        </p:nvSpPr>
        <p:spPr>
          <a:xfrm>
            <a:off x="838200" y="144935"/>
            <a:ext cx="10515600" cy="959822"/>
          </a:xfrm>
        </p:spPr>
        <p:txBody>
          <a:bodyPr/>
          <a:lstStyle/>
          <a:p>
            <a:pPr algn="ctr"/>
            <a:r>
              <a:rPr lang="en-GB" u="sng" dirty="0"/>
              <a:t>Diverse Expectations</a:t>
            </a:r>
          </a:p>
        </p:txBody>
      </p:sp>
      <p:sp>
        <p:nvSpPr>
          <p:cNvPr id="4" name="Rectangle 3">
            <a:extLst>
              <a:ext uri="{FF2B5EF4-FFF2-40B4-BE49-F238E27FC236}">
                <a16:creationId xmlns:a16="http://schemas.microsoft.com/office/drawing/2014/main" id="{56B6659F-D0A7-43A4-A6BE-5BCCEA86AD3F}"/>
              </a:ext>
            </a:extLst>
          </p:cNvPr>
          <p:cNvSpPr/>
          <p:nvPr/>
        </p:nvSpPr>
        <p:spPr>
          <a:xfrm>
            <a:off x="242595" y="1104757"/>
            <a:ext cx="3635829" cy="274350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1" i="0" u="sng" strike="noStrike" kern="1200" cap="none" spc="0" normalizeH="0" baseline="0" noProof="0" dirty="0">
              <a:ln>
                <a:noFill/>
              </a:ln>
              <a:solidFill>
                <a:prstClr val="black"/>
              </a:solidFill>
              <a:effectLst/>
              <a:uLnTx/>
              <a:uFillTx/>
              <a:latin typeface="Century Gothic" panose="020F03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1" i="0" u="sng" strike="noStrike" kern="1200" cap="none" spc="0" normalizeH="0" baseline="0" noProof="0" dirty="0">
              <a:ln>
                <a:noFill/>
              </a:ln>
              <a:solidFill>
                <a:prstClr val="black"/>
              </a:solidFill>
              <a:effectLst/>
              <a:uLnTx/>
              <a:uFillTx/>
              <a:latin typeface="Century Gothic" panose="020F03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Century Gothic" panose="020F0302020204030204"/>
                <a:ea typeface="+mn-ea"/>
                <a:cs typeface="+mn-cs"/>
              </a:rPr>
              <a:t>Accessibility</a:t>
            </a:r>
          </a:p>
          <a:p>
            <a:pPr marL="285750" marR="0" lvl="0" indent="-2857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i="0" strike="noStrike" kern="1200" cap="none" spc="0" normalizeH="0" baseline="0" noProof="0" dirty="0" smtClean="0">
                <a:ln>
                  <a:noFill/>
                </a:ln>
                <a:solidFill>
                  <a:prstClr val="black"/>
                </a:solidFill>
                <a:effectLst/>
                <a:uLnTx/>
                <a:uFillTx/>
                <a:latin typeface="Century Gothic" panose="020F0302020204030204"/>
                <a:ea typeface="+mn-ea"/>
                <a:cs typeface="+mn-cs"/>
              </a:rPr>
              <a:t>Priority access</a:t>
            </a:r>
            <a:endParaRPr kumimoji="0" lang="en-GB" sz="1800" i="0" strike="noStrike" kern="1200" cap="none" spc="0" normalizeH="0" baseline="0" noProof="0" dirty="0">
              <a:ln>
                <a:noFill/>
              </a:ln>
              <a:solidFill>
                <a:prstClr val="black"/>
              </a:solidFill>
              <a:effectLst/>
              <a:uLnTx/>
              <a:uFillTx/>
              <a:latin typeface="Century Gothic" panose="020F03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entury Gothic" panose="020F0302020204030204"/>
                <a:ea typeface="+mn-ea"/>
                <a:cs typeface="+mn-cs"/>
              </a:rPr>
              <a:t>Wheelchair ramps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entury Gothic" panose="020F0302020204030204"/>
                <a:ea typeface="+mn-ea"/>
                <a:cs typeface="+mn-cs"/>
              </a:rPr>
              <a:t>Braille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entury Gothic" panose="020F0302020204030204"/>
                <a:ea typeface="+mn-ea"/>
                <a:cs typeface="+mn-cs"/>
              </a:rPr>
              <a:t>Hearing aid loops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entury Gothic" panose="020F0302020204030204"/>
                <a:ea typeface="+mn-ea"/>
                <a:cs typeface="+mn-cs"/>
              </a:rPr>
              <a:t>Lifts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entury Gothic" panose="020F0302020204030204"/>
                <a:ea typeface="+mn-ea"/>
                <a:cs typeface="+mn-cs"/>
              </a:rPr>
              <a:t>Toilets and changing rooms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entury Gothic" panose="020F0302020204030204"/>
                <a:ea typeface="+mn-ea"/>
                <a:cs typeface="+mn-cs"/>
              </a:rPr>
              <a:t>Handrails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entury Gothic" panose="020F0302020204030204"/>
                <a:ea typeface="+mn-ea"/>
                <a:cs typeface="+mn-cs"/>
              </a:rPr>
              <a:t>Guide dogs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1" i="0" u="sng" strike="noStrike" kern="1200" cap="none" spc="0" normalizeH="0" baseline="0" noProof="0" dirty="0">
              <a:ln>
                <a:noFill/>
              </a:ln>
              <a:solidFill>
                <a:prstClr val="black"/>
              </a:solidFill>
              <a:effectLst/>
              <a:uLnTx/>
              <a:uFillTx/>
              <a:latin typeface="Century Gothic" panose="020F03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1" i="0" u="sng" strike="noStrike" kern="1200" cap="none" spc="0" normalizeH="0" baseline="0" noProof="0" dirty="0">
              <a:ln>
                <a:noFill/>
              </a:ln>
              <a:solidFill>
                <a:prstClr val="black"/>
              </a:solidFill>
              <a:effectLst/>
              <a:uLnTx/>
              <a:uFillTx/>
              <a:latin typeface="Century Gothic" panose="020F0302020204030204"/>
              <a:ea typeface="+mn-ea"/>
              <a:cs typeface="+mn-cs"/>
            </a:endParaRPr>
          </a:p>
        </p:txBody>
      </p:sp>
      <p:sp>
        <p:nvSpPr>
          <p:cNvPr id="5" name="Rectangle 4">
            <a:extLst>
              <a:ext uri="{FF2B5EF4-FFF2-40B4-BE49-F238E27FC236}">
                <a16:creationId xmlns:a16="http://schemas.microsoft.com/office/drawing/2014/main" id="{41955EA3-EE07-4938-A153-EC7F3FDB155C}"/>
              </a:ext>
            </a:extLst>
          </p:cNvPr>
          <p:cNvSpPr/>
          <p:nvPr/>
        </p:nvSpPr>
        <p:spPr>
          <a:xfrm>
            <a:off x="6357257" y="3969559"/>
            <a:ext cx="3396343" cy="2743505"/>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Century Gothic" panose="020F0302020204030204"/>
                <a:ea typeface="+mn-ea"/>
                <a:cs typeface="+mn-cs"/>
              </a:rPr>
              <a:t>Education/Information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1" i="0" u="sng" strike="noStrike" kern="1200" cap="none" spc="0" normalizeH="0" baseline="0" noProof="0" dirty="0">
              <a:ln>
                <a:noFill/>
              </a:ln>
              <a:solidFill>
                <a:prstClr val="black"/>
              </a:solidFill>
              <a:effectLst/>
              <a:uLnTx/>
              <a:uFillTx/>
              <a:latin typeface="Century Gothic" panose="020F03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entury Gothic" panose="020F0302020204030204"/>
                <a:ea typeface="+mn-ea"/>
                <a:cs typeface="+mn-cs"/>
              </a:rPr>
              <a:t>Classroom provision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entury Gothic" panose="020F0302020204030204"/>
                <a:ea typeface="+mn-ea"/>
                <a:cs typeface="+mn-cs"/>
              </a:rPr>
              <a:t>Guides for school groups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entury Gothic" panose="020F0302020204030204"/>
                <a:ea typeface="+mn-ea"/>
                <a:cs typeface="+mn-cs"/>
              </a:rPr>
              <a:t>Special tours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entury Gothic" panose="020F0302020204030204"/>
                <a:ea typeface="+mn-ea"/>
                <a:cs typeface="+mn-cs"/>
              </a:rPr>
              <a:t>Booklets/leaflets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entury Gothic" panose="020F0302020204030204"/>
                <a:ea typeface="+mn-ea"/>
                <a:cs typeface="+mn-cs"/>
              </a:rPr>
              <a:t>Informative maps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entury Gothic" panose="020F0302020204030204"/>
                <a:ea typeface="+mn-ea"/>
                <a:cs typeface="+mn-cs"/>
              </a:rPr>
              <a:t>Online resources</a:t>
            </a:r>
          </a:p>
        </p:txBody>
      </p:sp>
      <p:sp>
        <p:nvSpPr>
          <p:cNvPr id="6" name="Rectangle 5">
            <a:extLst>
              <a:ext uri="{FF2B5EF4-FFF2-40B4-BE49-F238E27FC236}">
                <a16:creationId xmlns:a16="http://schemas.microsoft.com/office/drawing/2014/main" id="{557E3278-5EAD-4E66-8964-A430F5CA2C78}"/>
              </a:ext>
            </a:extLst>
          </p:cNvPr>
          <p:cNvSpPr/>
          <p:nvPr/>
        </p:nvSpPr>
        <p:spPr>
          <a:xfrm>
            <a:off x="2178698" y="3969562"/>
            <a:ext cx="3396343" cy="274350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Century Gothic" panose="020F0302020204030204"/>
                <a:ea typeface="+mn-ea"/>
                <a:cs typeface="+mn-cs"/>
              </a:rPr>
              <a:t>Entertainment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1" i="0" u="sng" strike="noStrike" kern="1200" cap="none" spc="0" normalizeH="0" baseline="0" noProof="0" dirty="0">
              <a:ln>
                <a:noFill/>
              </a:ln>
              <a:solidFill>
                <a:prstClr val="black"/>
              </a:solidFill>
              <a:effectLst/>
              <a:uLnTx/>
              <a:uFillTx/>
              <a:latin typeface="Century Gothic" panose="020F03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entury Gothic" panose="020F0302020204030204"/>
                <a:ea typeface="+mn-ea"/>
                <a:cs typeface="+mn-cs"/>
              </a:rPr>
              <a:t>Different exhibits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entury Gothic" panose="020F0302020204030204"/>
                <a:ea typeface="+mn-ea"/>
                <a:cs typeface="+mn-cs"/>
              </a:rPr>
              <a:t>Shows / films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entury Gothic" panose="020F0302020204030204"/>
                <a:ea typeface="+mn-ea"/>
                <a:cs typeface="+mn-cs"/>
              </a:rPr>
              <a:t>Characters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entury Gothic" panose="020F0302020204030204"/>
                <a:ea typeface="+mn-ea"/>
                <a:cs typeface="+mn-cs"/>
              </a:rPr>
              <a:t>Rides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entury Gothic" panose="020F0302020204030204"/>
                <a:ea typeface="+mn-ea"/>
                <a:cs typeface="+mn-cs"/>
              </a:rPr>
              <a:t>Stalls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entury Gothic" panose="020F0302020204030204"/>
                <a:ea typeface="+mn-ea"/>
                <a:cs typeface="+mn-cs"/>
              </a:rPr>
              <a:t>Arcades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entury Gothic" panose="020F0302020204030204"/>
                <a:ea typeface="+mn-ea"/>
                <a:cs typeface="+mn-cs"/>
              </a:rPr>
              <a:t>Play areas</a:t>
            </a:r>
          </a:p>
        </p:txBody>
      </p:sp>
      <p:sp>
        <p:nvSpPr>
          <p:cNvPr id="7" name="Rectangle 6">
            <a:extLst>
              <a:ext uri="{FF2B5EF4-FFF2-40B4-BE49-F238E27FC236}">
                <a16:creationId xmlns:a16="http://schemas.microsoft.com/office/drawing/2014/main" id="{E95D7484-53CB-4618-B26E-161A4FB4833A}"/>
              </a:ext>
            </a:extLst>
          </p:cNvPr>
          <p:cNvSpPr/>
          <p:nvPr/>
        </p:nvSpPr>
        <p:spPr>
          <a:xfrm>
            <a:off x="8161175" y="1104756"/>
            <a:ext cx="3635829" cy="272010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1" i="0" u="sng" strike="noStrike" kern="1200" cap="none" spc="0" normalizeH="0" baseline="0" noProof="0" dirty="0">
              <a:ln>
                <a:noFill/>
              </a:ln>
              <a:solidFill>
                <a:prstClr val="black"/>
              </a:solidFill>
              <a:effectLst/>
              <a:uLnTx/>
              <a:uFillTx/>
              <a:latin typeface="Century Gothic" panose="020F03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Century Gothic" panose="020F0302020204030204"/>
                <a:ea typeface="+mn-ea"/>
                <a:cs typeface="+mn-cs"/>
              </a:rPr>
              <a:t>Safety and security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entury Gothic" panose="020F0302020204030204"/>
                <a:ea typeface="+mn-ea"/>
                <a:cs typeface="+mn-cs"/>
              </a:rPr>
              <a:t>Alarm systems etc</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entury Gothic" panose="020F0302020204030204"/>
                <a:ea typeface="+mn-ea"/>
                <a:cs typeface="+mn-cs"/>
              </a:rPr>
              <a:t>Security guards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entury Gothic" panose="020F0302020204030204"/>
                <a:ea typeface="+mn-ea"/>
                <a:cs typeface="+mn-cs"/>
              </a:rPr>
              <a:t>Lockers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entury Gothic" panose="020F0302020204030204"/>
                <a:ea typeface="+mn-ea"/>
                <a:cs typeface="+mn-cs"/>
              </a:rPr>
              <a:t>Systems in place for lost children etc</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entury Gothic" panose="020F0302020204030204"/>
                <a:ea typeface="+mn-ea"/>
                <a:cs typeface="+mn-cs"/>
              </a:rPr>
              <a:t>Tannoy systems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entury Gothic" panose="020F0302020204030204"/>
                <a:ea typeface="+mn-ea"/>
                <a:cs typeface="+mn-cs"/>
              </a:rPr>
              <a:t>CCTV</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entury Gothic" panose="020F0302020204030204"/>
                <a:ea typeface="+mn-ea"/>
                <a:cs typeface="+mn-cs"/>
              </a:rPr>
              <a:t>Automated entry points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prstClr val="black"/>
              </a:solidFill>
              <a:effectLst/>
              <a:uLnTx/>
              <a:uFillTx/>
              <a:latin typeface="Century Gothic" panose="020F0302020204030204"/>
              <a:ea typeface="+mn-ea"/>
              <a:cs typeface="+mn-cs"/>
            </a:endParaRPr>
          </a:p>
        </p:txBody>
      </p:sp>
      <p:sp>
        <p:nvSpPr>
          <p:cNvPr id="8" name="Rectangle 7">
            <a:extLst>
              <a:ext uri="{FF2B5EF4-FFF2-40B4-BE49-F238E27FC236}">
                <a16:creationId xmlns:a16="http://schemas.microsoft.com/office/drawing/2014/main" id="{64160A9B-72B7-4B92-83BE-1E433EFD091E}"/>
              </a:ext>
            </a:extLst>
          </p:cNvPr>
          <p:cNvSpPr/>
          <p:nvPr/>
        </p:nvSpPr>
        <p:spPr>
          <a:xfrm>
            <a:off x="4321628" y="1104757"/>
            <a:ext cx="3396343" cy="274350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Century Gothic" panose="020F0302020204030204"/>
                <a:ea typeface="+mn-ea"/>
                <a:cs typeface="+mn-cs"/>
              </a:rPr>
              <a:t>Cost and Convenience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1" i="0" u="sng" strike="noStrike" kern="1200" cap="none" spc="0" normalizeH="0" baseline="0" noProof="0" dirty="0">
              <a:ln>
                <a:noFill/>
              </a:ln>
              <a:solidFill>
                <a:prstClr val="black"/>
              </a:solidFill>
              <a:effectLst/>
              <a:uLnTx/>
              <a:uFillTx/>
              <a:latin typeface="Century Gothic" panose="020F03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entury Gothic" panose="020F0302020204030204"/>
                <a:ea typeface="+mn-ea"/>
                <a:cs typeface="+mn-cs"/>
              </a:rPr>
              <a:t>Different tickets e.g. family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entury Gothic" panose="020F0302020204030204"/>
                <a:ea typeface="+mn-ea"/>
                <a:cs typeface="+mn-cs"/>
              </a:rPr>
              <a:t>Pre-booking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entury Gothic" panose="020F0302020204030204"/>
                <a:ea typeface="+mn-ea"/>
                <a:cs typeface="+mn-cs"/>
              </a:rPr>
              <a:t>Facilities available e.g. café</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entury Gothic" panose="020F0302020204030204"/>
                <a:ea typeface="+mn-ea"/>
                <a:cs typeface="+mn-cs"/>
              </a:rPr>
              <a:t>Queue systems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smtClean="0">
                <a:ln>
                  <a:noFill/>
                </a:ln>
                <a:solidFill>
                  <a:prstClr val="black"/>
                </a:solidFill>
                <a:effectLst/>
                <a:uLnTx/>
                <a:uFillTx/>
                <a:latin typeface="Century Gothic" panose="020F0302020204030204"/>
                <a:ea typeface="+mn-ea"/>
                <a:cs typeface="+mn-cs"/>
              </a:rPr>
              <a:t>Discounts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smtClean="0">
                <a:solidFill>
                  <a:prstClr val="black"/>
                </a:solidFill>
                <a:latin typeface="Century Gothic" panose="020F0302020204030204"/>
              </a:rPr>
              <a:t>Fast track </a:t>
            </a:r>
            <a:endParaRPr kumimoji="0" lang="en-GB" sz="1800" b="0" i="0" u="none" strike="noStrike" kern="1200" cap="none" spc="0" normalizeH="0" baseline="0" noProof="0" dirty="0">
              <a:ln>
                <a:noFill/>
              </a:ln>
              <a:solidFill>
                <a:prstClr val="black"/>
              </a:solidFill>
              <a:effectLst/>
              <a:uLnTx/>
              <a:uFillTx/>
              <a:latin typeface="Century Gothic" panose="020F03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Century Gothic" panose="020F0302020204030204"/>
                <a:ea typeface="+mn-ea"/>
                <a:cs typeface="+mn-cs"/>
              </a:rPr>
              <a:t> </a:t>
            </a:r>
          </a:p>
        </p:txBody>
      </p:sp>
    </p:spTree>
    <p:extLst>
      <p:ext uri="{BB962C8B-B14F-4D97-AF65-F5344CB8AC3E}">
        <p14:creationId xmlns:p14="http://schemas.microsoft.com/office/powerpoint/2010/main" val="235434322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737</Words>
  <Application>Microsoft Office PowerPoint</Application>
  <PresentationFormat>Widescreen</PresentationFormat>
  <Paragraphs>119</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Century Gothic</vt:lpstr>
      <vt:lpstr>1_Office Theme</vt:lpstr>
      <vt:lpstr>Learning Aim B</vt:lpstr>
      <vt:lpstr>PowerPoint Presentation</vt:lpstr>
      <vt:lpstr>Criteria:</vt:lpstr>
      <vt:lpstr>Different types of visitor</vt:lpstr>
      <vt:lpstr>Activity - Visitor Types</vt:lpstr>
      <vt:lpstr>Different types of visitors </vt:lpstr>
      <vt:lpstr>Different types of visitors </vt:lpstr>
      <vt:lpstr>Individual Needs – match up</vt:lpstr>
      <vt:lpstr>Diverse Expectations</vt:lpstr>
      <vt:lpstr>Specific Needs</vt:lpstr>
      <vt:lpstr>Specific Needs – how can an attraction meet each of these needs?</vt:lpstr>
      <vt:lpstr>PowerPoint Presentation</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Aim B</dc:title>
  <dc:creator>Helen Sharp</dc:creator>
  <cp:lastModifiedBy>Helen Sharp</cp:lastModifiedBy>
  <cp:revision>4</cp:revision>
  <dcterms:created xsi:type="dcterms:W3CDTF">2020-11-05T12:06:04Z</dcterms:created>
  <dcterms:modified xsi:type="dcterms:W3CDTF">2020-11-05T13:43:55Z</dcterms:modified>
</cp:coreProperties>
</file>