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6D61AE9-DACF-4EB5-97E7-3AAD82785E8D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B504FA4-A721-4BFF-A1C4-3D88E9734AD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61AE9-DACF-4EB5-97E7-3AAD82785E8D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4FA4-A721-4BFF-A1C4-3D88E9734AD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61AE9-DACF-4EB5-97E7-3AAD82785E8D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4FA4-A721-4BFF-A1C4-3D88E9734AD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61AE9-DACF-4EB5-97E7-3AAD82785E8D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4FA4-A721-4BFF-A1C4-3D88E9734AD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61AE9-DACF-4EB5-97E7-3AAD82785E8D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4FA4-A721-4BFF-A1C4-3D88E9734AD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61AE9-DACF-4EB5-97E7-3AAD82785E8D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4FA4-A721-4BFF-A1C4-3D88E9734AD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6D61AE9-DACF-4EB5-97E7-3AAD82785E8D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B504FA4-A721-4BFF-A1C4-3D88E9734AD9}" type="slidenum">
              <a:rPr lang="en-GB" smtClean="0"/>
              <a:t>‹#›</a:t>
            </a:fld>
            <a:endParaRPr lang="en-GB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6D61AE9-DACF-4EB5-97E7-3AAD82785E8D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B504FA4-A721-4BFF-A1C4-3D88E9734AD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61AE9-DACF-4EB5-97E7-3AAD82785E8D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4FA4-A721-4BFF-A1C4-3D88E9734AD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61AE9-DACF-4EB5-97E7-3AAD82785E8D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4FA4-A721-4BFF-A1C4-3D88E9734AD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61AE9-DACF-4EB5-97E7-3AAD82785E8D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4FA4-A721-4BFF-A1C4-3D88E9734AD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6D61AE9-DACF-4EB5-97E7-3AAD82785E8D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B504FA4-A721-4BFF-A1C4-3D88E9734AD9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Principles of Safe and Effective Exercise </a:t>
            </a:r>
            <a:r>
              <a:rPr lang="en-GB" b="1"/>
              <a:t>Sessions </a:t>
            </a:r>
            <a:r>
              <a:rPr lang="en-GB" b="1" smtClean="0"/>
              <a:t>– </a:t>
            </a:r>
            <a:br>
              <a:rPr lang="en-GB" b="1" smtClean="0"/>
            </a:br>
            <a:r>
              <a:rPr lang="en-GB" b="1" smtClean="0"/>
              <a:t>Task 1A Fitness Components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Name: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4437112"/>
            <a:ext cx="2718048" cy="1800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595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Component of Fitness: Body Composition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u="sng" dirty="0"/>
              <a:t>Describe the fitness component.</a:t>
            </a:r>
          </a:p>
          <a:p>
            <a:r>
              <a:rPr lang="en-GB" dirty="0"/>
              <a:t>What is it?</a:t>
            </a:r>
          </a:p>
          <a:p>
            <a:r>
              <a:rPr lang="en-GB" dirty="0" smtClean="0"/>
              <a:t>How can we measure it?</a:t>
            </a:r>
          </a:p>
          <a:p>
            <a:r>
              <a:rPr lang="en-GB" dirty="0" smtClean="0"/>
              <a:t>What athletes/sports is knowledge of body composition most important for?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1724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Components of Fitness: Strength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u="sng" dirty="0" smtClean="0"/>
              <a:t>Describe the fitness component.</a:t>
            </a:r>
          </a:p>
          <a:p>
            <a:r>
              <a:rPr lang="en-GB" dirty="0" smtClean="0"/>
              <a:t>What is it?</a:t>
            </a:r>
          </a:p>
          <a:p>
            <a:r>
              <a:rPr lang="en-GB" dirty="0" smtClean="0"/>
              <a:t>FITT principle – define what it means and give it for strength</a:t>
            </a:r>
          </a:p>
          <a:p>
            <a:r>
              <a:rPr lang="en-GB" dirty="0" smtClean="0"/>
              <a:t>What athletes or sports train/use this component?</a:t>
            </a:r>
          </a:p>
        </p:txBody>
      </p:sp>
    </p:spTree>
    <p:extLst>
      <p:ext uri="{BB962C8B-B14F-4D97-AF65-F5344CB8AC3E}">
        <p14:creationId xmlns:p14="http://schemas.microsoft.com/office/powerpoint/2010/main" val="4179388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Adaptations to Strength Training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u="sng" dirty="0" smtClean="0"/>
              <a:t>Short Term:</a:t>
            </a:r>
          </a:p>
          <a:p>
            <a:endParaRPr lang="en-GB" u="sng" dirty="0"/>
          </a:p>
          <a:p>
            <a:endParaRPr lang="en-GB" u="sng" dirty="0" smtClean="0"/>
          </a:p>
          <a:p>
            <a:endParaRPr lang="en-GB" u="sng" dirty="0" smtClean="0"/>
          </a:p>
          <a:p>
            <a:endParaRPr lang="en-GB" u="sng" dirty="0"/>
          </a:p>
          <a:p>
            <a:r>
              <a:rPr lang="en-GB" u="sng" dirty="0" smtClean="0"/>
              <a:t>Long Term:</a:t>
            </a:r>
            <a:endParaRPr lang="en-GB" u="sng" dirty="0"/>
          </a:p>
        </p:txBody>
      </p:sp>
    </p:spTree>
    <p:extLst>
      <p:ext uri="{BB962C8B-B14F-4D97-AF65-F5344CB8AC3E}">
        <p14:creationId xmlns:p14="http://schemas.microsoft.com/office/powerpoint/2010/main" val="1678837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Components of Fitness: </a:t>
            </a:r>
            <a:r>
              <a:rPr lang="en-GB" dirty="0" smtClean="0"/>
              <a:t>Aerobic Endurance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u="sng" dirty="0"/>
              <a:t>Describe the fitness component.</a:t>
            </a:r>
          </a:p>
          <a:p>
            <a:r>
              <a:rPr lang="en-GB" dirty="0"/>
              <a:t>What is it?</a:t>
            </a:r>
          </a:p>
          <a:p>
            <a:r>
              <a:rPr lang="en-GB" dirty="0"/>
              <a:t>FITT </a:t>
            </a:r>
            <a:r>
              <a:rPr lang="en-GB" dirty="0" smtClean="0"/>
              <a:t>principle – provide it for aerobic endurance</a:t>
            </a:r>
            <a:endParaRPr lang="en-GB" dirty="0"/>
          </a:p>
          <a:p>
            <a:r>
              <a:rPr lang="en-GB" dirty="0" smtClean="0"/>
              <a:t>What </a:t>
            </a:r>
            <a:r>
              <a:rPr lang="en-GB" dirty="0"/>
              <a:t>athletes or sports train/use this component?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1819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Adaptations to </a:t>
            </a:r>
            <a:r>
              <a:rPr lang="en-GB" dirty="0" smtClean="0"/>
              <a:t>Aerobic Endurance Training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u="sng" dirty="0"/>
              <a:t>Short Term:</a:t>
            </a:r>
          </a:p>
          <a:p>
            <a:endParaRPr lang="en-GB" u="sng" dirty="0"/>
          </a:p>
          <a:p>
            <a:endParaRPr lang="en-GB" u="sng" dirty="0"/>
          </a:p>
          <a:p>
            <a:endParaRPr lang="en-GB" u="sng" dirty="0"/>
          </a:p>
          <a:p>
            <a:endParaRPr lang="en-GB" u="sng" dirty="0"/>
          </a:p>
          <a:p>
            <a:r>
              <a:rPr lang="en-GB" u="sng" dirty="0"/>
              <a:t>Long Term: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7275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Component of Fitness: Muscular Endurance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u="sng" dirty="0"/>
              <a:t>Describe the fitness component.</a:t>
            </a:r>
          </a:p>
          <a:p>
            <a:r>
              <a:rPr lang="en-GB" dirty="0"/>
              <a:t>What is it?</a:t>
            </a:r>
          </a:p>
          <a:p>
            <a:r>
              <a:rPr lang="en-GB" dirty="0"/>
              <a:t>FITT </a:t>
            </a:r>
            <a:r>
              <a:rPr lang="en-GB" dirty="0" smtClean="0"/>
              <a:t>principle – provide it for muscular endurance</a:t>
            </a:r>
            <a:endParaRPr lang="en-GB" dirty="0"/>
          </a:p>
          <a:p>
            <a:r>
              <a:rPr lang="en-GB" dirty="0" smtClean="0"/>
              <a:t>What </a:t>
            </a:r>
            <a:r>
              <a:rPr lang="en-GB" dirty="0"/>
              <a:t>athletes or sports train/use this component?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5118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Adaptation to Muscular Endurance Training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u="sng" dirty="0"/>
              <a:t>Short Term:</a:t>
            </a:r>
          </a:p>
          <a:p>
            <a:endParaRPr lang="en-GB" u="sng" dirty="0"/>
          </a:p>
          <a:p>
            <a:endParaRPr lang="en-GB" u="sng" dirty="0"/>
          </a:p>
          <a:p>
            <a:endParaRPr lang="en-GB" u="sng" dirty="0"/>
          </a:p>
          <a:p>
            <a:endParaRPr lang="en-GB" u="sng" dirty="0"/>
          </a:p>
          <a:p>
            <a:r>
              <a:rPr lang="en-GB" u="sng" dirty="0"/>
              <a:t>Long Term: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3004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Component of Fitness: Flexibility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u="sng" dirty="0"/>
              <a:t>Describe the fitness component.</a:t>
            </a:r>
          </a:p>
          <a:p>
            <a:r>
              <a:rPr lang="en-GB" dirty="0"/>
              <a:t>What is it?</a:t>
            </a:r>
          </a:p>
          <a:p>
            <a:r>
              <a:rPr lang="en-GB" dirty="0"/>
              <a:t>FITT </a:t>
            </a:r>
            <a:r>
              <a:rPr lang="en-GB" dirty="0" smtClean="0"/>
              <a:t>principle – provide it for flexibility</a:t>
            </a:r>
            <a:endParaRPr lang="en-GB" dirty="0"/>
          </a:p>
          <a:p>
            <a:r>
              <a:rPr lang="en-GB" dirty="0" smtClean="0"/>
              <a:t>What </a:t>
            </a:r>
            <a:r>
              <a:rPr lang="en-GB" dirty="0"/>
              <a:t>athletes or sports train/use this component?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664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Adaptations to Flexibility Training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u="sng" dirty="0"/>
              <a:t>Short Term:</a:t>
            </a:r>
          </a:p>
          <a:p>
            <a:endParaRPr lang="en-GB" u="sng" dirty="0"/>
          </a:p>
          <a:p>
            <a:endParaRPr lang="en-GB" u="sng" dirty="0"/>
          </a:p>
          <a:p>
            <a:endParaRPr lang="en-GB" u="sng" dirty="0"/>
          </a:p>
          <a:p>
            <a:endParaRPr lang="en-GB" u="sng" dirty="0"/>
          </a:p>
          <a:p>
            <a:r>
              <a:rPr lang="en-GB" u="sng" dirty="0"/>
              <a:t>Long Term: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51705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</TotalTime>
  <Words>209</Words>
  <Application>Microsoft Office PowerPoint</Application>
  <PresentationFormat>On-screen Show (4:3)</PresentationFormat>
  <Paragraphs>55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Georgia</vt:lpstr>
      <vt:lpstr>Trebuchet MS</vt:lpstr>
      <vt:lpstr>Wingdings 2</vt:lpstr>
      <vt:lpstr>Urban</vt:lpstr>
      <vt:lpstr>Principles of Safe and Effective Exercise Sessions –  Task 1A Fitness Components </vt:lpstr>
      <vt:lpstr>Components of Fitness: Strength</vt:lpstr>
      <vt:lpstr>Adaptations to Strength Training</vt:lpstr>
      <vt:lpstr>Components of Fitness: Aerobic Endurance</vt:lpstr>
      <vt:lpstr>Adaptations to Aerobic Endurance Training</vt:lpstr>
      <vt:lpstr>Component of Fitness: Muscular Endurance</vt:lpstr>
      <vt:lpstr>Adaptation to Muscular Endurance Training</vt:lpstr>
      <vt:lpstr>Component of Fitness: Flexibility</vt:lpstr>
      <vt:lpstr>Adaptations to Flexibility Training</vt:lpstr>
      <vt:lpstr>Component of Fitness: Body Composition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of Safe and Effective Exercise Sessions</dc:title>
  <dc:creator>Allen</dc:creator>
  <cp:lastModifiedBy>Ruth E Jones</cp:lastModifiedBy>
  <cp:revision>6</cp:revision>
  <dcterms:created xsi:type="dcterms:W3CDTF">2014-11-01T13:14:41Z</dcterms:created>
  <dcterms:modified xsi:type="dcterms:W3CDTF">2020-09-10T07:37:13Z</dcterms:modified>
</cp:coreProperties>
</file>