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2AB7-6D83-4D3E-AD6C-B18247457C12}" type="datetimeFigureOut">
              <a:rPr lang="en-GB" smtClean="0"/>
              <a:t>14/11/2019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E8E6-9934-49D9-87F4-9DC2437577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599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2AB7-6D83-4D3E-AD6C-B18247457C12}" type="datetimeFigureOut">
              <a:rPr lang="en-GB" smtClean="0"/>
              <a:t>14/11/2019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E8E6-9934-49D9-87F4-9DC2437577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497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2AB7-6D83-4D3E-AD6C-B18247457C12}" type="datetimeFigureOut">
              <a:rPr lang="en-GB" smtClean="0"/>
              <a:t>14/11/2019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E8E6-9934-49D9-87F4-9DC2437577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318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2AB7-6D83-4D3E-AD6C-B18247457C12}" type="datetimeFigureOut">
              <a:rPr lang="en-GB" smtClean="0"/>
              <a:t>14/11/2019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E8E6-9934-49D9-87F4-9DC2437577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14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2AB7-6D83-4D3E-AD6C-B18247457C12}" type="datetimeFigureOut">
              <a:rPr lang="en-GB" smtClean="0"/>
              <a:t>14/11/2019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E8E6-9934-49D9-87F4-9DC2437577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67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2AB7-6D83-4D3E-AD6C-B18247457C12}" type="datetimeFigureOut">
              <a:rPr lang="en-GB" smtClean="0"/>
              <a:t>14/11/2019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E8E6-9934-49D9-87F4-9DC2437577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853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2AB7-6D83-4D3E-AD6C-B18247457C12}" type="datetimeFigureOut">
              <a:rPr lang="en-GB" smtClean="0"/>
              <a:t>14/11/2019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E8E6-9934-49D9-87F4-9DC2437577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296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2AB7-6D83-4D3E-AD6C-B18247457C12}" type="datetimeFigureOut">
              <a:rPr lang="en-GB" smtClean="0"/>
              <a:t>14/11/2019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E8E6-9934-49D9-87F4-9DC2437577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207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2AB7-6D83-4D3E-AD6C-B18247457C12}" type="datetimeFigureOut">
              <a:rPr lang="en-GB" smtClean="0"/>
              <a:t>14/11/2019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E8E6-9934-49D9-87F4-9DC2437577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62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2AB7-6D83-4D3E-AD6C-B18247457C12}" type="datetimeFigureOut">
              <a:rPr lang="en-GB" smtClean="0"/>
              <a:t>14/11/2019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E8E6-9934-49D9-87F4-9DC2437577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641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2AB7-6D83-4D3E-AD6C-B18247457C12}" type="datetimeFigureOut">
              <a:rPr lang="en-GB" smtClean="0"/>
              <a:t>14/11/2019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E8E6-9934-49D9-87F4-9DC2437577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752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42AB7-6D83-4D3E-AD6C-B18247457C12}" type="datetimeFigureOut">
              <a:rPr lang="en-GB" smtClean="0"/>
              <a:t>14/11/2019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DE8E6-9934-49D9-87F4-9DC2437577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197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nkofengland.co.uk/knowledgebank/what-is-capital" TargetMode="External"/><Relationship Id="rId2" Type="http://schemas.openxmlformats.org/officeDocument/2006/relationships/hyperlink" Target="https://www.bankofengland.co.uk/knowledgebank/how-is-money-created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tutor2u.net/economics/reference/financial-economics-creating-credit" TargetMode="External"/><Relationship Id="rId4" Type="http://schemas.openxmlformats.org/officeDocument/2006/relationships/hyperlink" Target="https://www.youtube.com/watch?v=iFU2F8Efu4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Credit creation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51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 aware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Traditional approach</a:t>
            </a:r>
          </a:p>
          <a:p>
            <a:pPr lvl="1"/>
            <a:r>
              <a:rPr lang="en-GB" dirty="0" smtClean="0"/>
              <a:t>Credit creation multiplier via savings deposits</a:t>
            </a:r>
          </a:p>
          <a:p>
            <a:r>
              <a:rPr lang="en-GB" dirty="0" smtClean="0"/>
              <a:t>Modern approach</a:t>
            </a:r>
          </a:p>
          <a:p>
            <a:pPr lvl="1"/>
            <a:r>
              <a:rPr lang="en-GB" dirty="0" smtClean="0"/>
              <a:t>credit creation via loans</a:t>
            </a:r>
            <a:endParaRPr lang="en-GB" dirty="0"/>
          </a:p>
          <a:p>
            <a:pPr lvl="1"/>
            <a:r>
              <a:rPr lang="en-GB" dirty="0" smtClean="0"/>
              <a:t>Over last 40 years commercial banks have increased money supply by around 11.5% (</a:t>
            </a:r>
            <a:r>
              <a:rPr lang="en-GB" sz="1200" dirty="0" smtClean="0"/>
              <a:t>Source: tutor2u Ruth Tarrant CPD webinar</a:t>
            </a:r>
            <a:r>
              <a:rPr lang="en-GB" dirty="0" smtClean="0"/>
              <a:t>).  Consider the impact of this on house prices and other assets.</a:t>
            </a:r>
          </a:p>
          <a:p>
            <a:pPr lvl="1"/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www.bankofengland.co.uk/knowledgebank/how-is-money-created</a:t>
            </a:r>
            <a:endParaRPr lang="en-GB" dirty="0" smtClean="0"/>
          </a:p>
          <a:p>
            <a:pPr lvl="1"/>
            <a:r>
              <a:rPr lang="en-GB" dirty="0"/>
              <a:t>Stress testing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www.bankofengland.co.uk/knowledgebank/what-is-capital</a:t>
            </a:r>
            <a:r>
              <a:rPr lang="en-GB" dirty="0" smtClean="0"/>
              <a:t> </a:t>
            </a:r>
            <a:r>
              <a:rPr lang="en-GB" dirty="0" smtClean="0"/>
              <a:t> </a:t>
            </a:r>
            <a:endParaRPr lang="en-GB" dirty="0" smtClean="0"/>
          </a:p>
          <a:p>
            <a:pPr lvl="1"/>
            <a:r>
              <a:rPr lang="en-GB" dirty="0" smtClean="0">
                <a:hlinkClick r:id="rId4"/>
              </a:rPr>
              <a:t>https://www.youtube.com/watch?v=iFU2F8Efu4M</a:t>
            </a:r>
            <a:r>
              <a:rPr lang="en-GB" dirty="0" smtClean="0"/>
              <a:t> </a:t>
            </a:r>
          </a:p>
          <a:p>
            <a:pPr lvl="1"/>
            <a:r>
              <a:rPr lang="en-GB" dirty="0">
                <a:hlinkClick r:id="rId5"/>
              </a:rPr>
              <a:t>https://</a:t>
            </a:r>
            <a:r>
              <a:rPr lang="en-GB" dirty="0" smtClean="0">
                <a:hlinkClick r:id="rId5"/>
              </a:rPr>
              <a:t>www.tutor2u.net/economics/reference/financial-economics-creating-credit</a:t>
            </a:r>
            <a:r>
              <a:rPr lang="en-GB" dirty="0" smtClean="0"/>
              <a:t> </a:t>
            </a:r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143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Extra reading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Guardian has two articles</a:t>
            </a:r>
          </a:p>
          <a:p>
            <a:pPr lvl="1"/>
            <a:r>
              <a:rPr lang="en-GB" dirty="0"/>
              <a:t>How the actual magic money tree works</a:t>
            </a:r>
          </a:p>
          <a:p>
            <a:pPr lvl="1"/>
            <a:r>
              <a:rPr lang="en-GB" dirty="0"/>
              <a:t>The truth is out money is just an </a:t>
            </a:r>
            <a:r>
              <a:rPr lang="en-GB" dirty="0" smtClean="0"/>
              <a:t>IOU</a:t>
            </a:r>
          </a:p>
          <a:p>
            <a:endParaRPr lang="en-GB" dirty="0"/>
          </a:p>
          <a:p>
            <a:r>
              <a:rPr lang="en-GB" dirty="0" smtClean="0"/>
              <a:t>Tutor2u revision webinars on financial markets</a:t>
            </a:r>
          </a:p>
          <a:p>
            <a:r>
              <a:rPr lang="en-GB" smtClean="0"/>
              <a:t>Money </a:t>
            </a:r>
            <a:r>
              <a:rPr lang="en-GB" dirty="0" smtClean="0"/>
              <a:t>creation in the modern economy – Bank of England </a:t>
            </a:r>
          </a:p>
          <a:p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656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106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Credit creation</vt:lpstr>
      <vt:lpstr>Be aware</vt:lpstr>
      <vt:lpstr>Extra reading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creation</dc:title>
  <dc:creator>Jane Scott</dc:creator>
  <cp:lastModifiedBy>Jane Scott</cp:lastModifiedBy>
  <cp:revision>8</cp:revision>
  <dcterms:created xsi:type="dcterms:W3CDTF">2017-11-09T12:52:26Z</dcterms:created>
  <dcterms:modified xsi:type="dcterms:W3CDTF">2019-11-14T09:38:40Z</dcterms:modified>
</cp:coreProperties>
</file>