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63" r:id="rId3"/>
    <p:sldId id="257" r:id="rId4"/>
    <p:sldId id="264" r:id="rId5"/>
    <p:sldId id="259" r:id="rId6"/>
    <p:sldId id="260" r:id="rId7"/>
    <p:sldId id="265" r:id="rId8"/>
    <p:sldId id="258" r:id="rId9"/>
    <p:sldId id="261" r:id="rId10"/>
    <p:sldId id="266" r:id="rId11"/>
    <p:sldId id="262" r:id="rId12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7647178C-461C-4396-8F02-F0ED5D4B7F0E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70617385-D09C-475D-B781-3320C55D5D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218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FBA2-7C19-46DA-A800-AAA1D7145DC7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4295-8D95-45B1-99D1-0F4479E01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996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FBA2-7C19-46DA-A800-AAA1D7145DC7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4295-8D95-45B1-99D1-0F4479E01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322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FBA2-7C19-46DA-A800-AAA1D7145DC7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4295-8D95-45B1-99D1-0F4479E01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619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FBA2-7C19-46DA-A800-AAA1D7145DC7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4295-8D95-45B1-99D1-0F4479E01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046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FBA2-7C19-46DA-A800-AAA1D7145DC7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4295-8D95-45B1-99D1-0F4479E01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16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FBA2-7C19-46DA-A800-AAA1D7145DC7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4295-8D95-45B1-99D1-0F4479E01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811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FBA2-7C19-46DA-A800-AAA1D7145DC7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4295-8D95-45B1-99D1-0F4479E01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72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FBA2-7C19-46DA-A800-AAA1D7145DC7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4295-8D95-45B1-99D1-0F4479E01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875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FBA2-7C19-46DA-A800-AAA1D7145DC7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4295-8D95-45B1-99D1-0F4479E01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746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FBA2-7C19-46DA-A800-AAA1D7145DC7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4295-8D95-45B1-99D1-0F4479E01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205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FBA2-7C19-46DA-A800-AAA1D7145DC7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4295-8D95-45B1-99D1-0F4479E01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780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4FBA2-7C19-46DA-A800-AAA1D7145DC7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E4295-8D95-45B1-99D1-0F4479E01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796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734" y="1122363"/>
            <a:ext cx="7692163" cy="57528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33" y="986896"/>
            <a:ext cx="9144000" cy="2387600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The Author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33" y="3669771"/>
            <a:ext cx="9144000" cy="1655762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Week 2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61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task: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You have been given a section </a:t>
            </a:r>
            <a:r>
              <a:rPr lang="en-US" dirty="0"/>
              <a:t>of Barthes' essay.  </a:t>
            </a:r>
            <a:endParaRPr lang="en-US" dirty="0" smtClean="0"/>
          </a:p>
          <a:p>
            <a:pPr lvl="0"/>
            <a:r>
              <a:rPr lang="en-US" dirty="0" smtClean="0"/>
              <a:t>You are responsible </a:t>
            </a:r>
            <a:r>
              <a:rPr lang="en-US" dirty="0"/>
              <a:t>for reducing </a:t>
            </a:r>
            <a:r>
              <a:rPr lang="en-US" dirty="0" smtClean="0"/>
              <a:t>your </a:t>
            </a:r>
            <a:r>
              <a:rPr lang="en-US" dirty="0"/>
              <a:t>section to a sentence.  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dirty="0" smtClean="0"/>
              <a:t>Who </a:t>
            </a:r>
            <a:r>
              <a:rPr lang="en-US" dirty="0"/>
              <a:t>thinks the author is important?  Why?  Who thinks he/she is not?  Why not?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70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According to Barthes: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birth of the reader must be at the cost of the death of the author.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199" y="2313562"/>
            <a:ext cx="3420533" cy="4366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63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we left it last week: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Politics is pervasive</a:t>
            </a:r>
          </a:p>
          <a:p>
            <a:r>
              <a:rPr lang="en-GB" altLang="en-US" dirty="0" smtClean="0"/>
              <a:t>Language is constitutive</a:t>
            </a:r>
          </a:p>
          <a:p>
            <a:r>
              <a:rPr lang="en-GB" altLang="en-US" dirty="0" smtClean="0"/>
              <a:t>Truth is provisional</a:t>
            </a:r>
          </a:p>
          <a:p>
            <a:r>
              <a:rPr lang="en-GB" altLang="en-US" dirty="0" smtClean="0"/>
              <a:t>Meaning is contingent</a:t>
            </a:r>
          </a:p>
          <a:p>
            <a:r>
              <a:rPr lang="en-GB" altLang="en-US" dirty="0" smtClean="0"/>
              <a:t>Human nature is a myth</a:t>
            </a:r>
            <a:endParaRPr lang="en-US" alt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86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GB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Aims:</a:t>
            </a:r>
            <a:r>
              <a:rPr lang="en-GB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GB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210733" y="2317157"/>
            <a:ext cx="9965267" cy="2746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500"/>
              </a:spcAft>
              <a:buSzPts val="11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examine how to find the author and how valid it is to look for </a:t>
            </a:r>
            <a:r>
              <a:rPr lang="en-GB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him/her</a:t>
            </a:r>
          </a:p>
          <a:p>
            <a:pPr marL="342900" lvl="0" indent="-342900">
              <a:spcAft>
                <a:spcPts val="500"/>
              </a:spcAft>
              <a:buSzPts val="11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introduce some terms for the author as a function </a:t>
            </a:r>
            <a:endParaRPr lang="en-GB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500"/>
              </a:spcAft>
              <a:buSzPts val="11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look at a seminal essay on the concept of the author </a:t>
            </a:r>
            <a:endParaRPr lang="en-GB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500"/>
              </a:spcAft>
              <a:buSzPts val="11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think about how important we think the author is</a:t>
            </a:r>
            <a:endParaRPr lang="en-GB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42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at the painting you have in front of you.</a:t>
            </a:r>
          </a:p>
          <a:p>
            <a:r>
              <a:rPr lang="en-US" dirty="0" smtClean="0"/>
              <a:t>Note down what you think </a:t>
            </a:r>
            <a:r>
              <a:rPr lang="en-US" dirty="0"/>
              <a:t>the painting means, and </a:t>
            </a:r>
            <a:r>
              <a:rPr lang="en-US" dirty="0" smtClean="0"/>
              <a:t>whether it contains any symbolism </a:t>
            </a:r>
            <a:r>
              <a:rPr lang="en-US" dirty="0"/>
              <a:t>within it.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768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3733" y="2265892"/>
            <a:ext cx="9029821" cy="4351338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2050" name="photo" descr="Frida Carl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962" y="587375"/>
            <a:ext cx="3769241" cy="566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7073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0" y="2892425"/>
            <a:ext cx="10515600" cy="4351338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3074" name="Picture 2" descr="frida-kahlo-viva-la-vida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250" y="1157060"/>
            <a:ext cx="5924550" cy="436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7810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is?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Jane Austen</a:t>
            </a:r>
          </a:p>
          <a:p>
            <a:endParaRPr lang="en-US" dirty="0"/>
          </a:p>
          <a:p>
            <a:r>
              <a:rPr lang="en-US" dirty="0" smtClean="0"/>
              <a:t>How do you know?  </a:t>
            </a:r>
          </a:p>
          <a:p>
            <a:endParaRPr lang="en-US" dirty="0" smtClean="0"/>
          </a:p>
          <a:p>
            <a:r>
              <a:rPr lang="en-US" dirty="0" smtClean="0"/>
              <a:t>"</a:t>
            </a:r>
            <a:r>
              <a:rPr lang="en-US" dirty="0"/>
              <a:t>Jane Austen" is a historical figure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"</a:t>
            </a:r>
            <a:r>
              <a:rPr lang="en-US" dirty="0"/>
              <a:t>Jane Austen" is a set of traits associated with our expectations of her (the Austen industry).  </a:t>
            </a:r>
            <a:endParaRPr lang="en-US" dirty="0" smtClean="0"/>
          </a:p>
          <a:p>
            <a:r>
              <a:rPr lang="en-US" dirty="0" smtClean="0"/>
              <a:t>"</a:t>
            </a:r>
            <a:r>
              <a:rPr lang="en-US" dirty="0"/>
              <a:t>Jane Austen" is a set of traits that the reader "finds" in the text.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2992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terms….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endParaRPr lang="en-US" b="1" dirty="0" smtClean="0"/>
          </a:p>
          <a:p>
            <a:pPr lvl="0"/>
            <a:r>
              <a:rPr lang="en-US" b="1" dirty="0" smtClean="0"/>
              <a:t>Textual </a:t>
            </a:r>
            <a:r>
              <a:rPr lang="en-US" b="1" dirty="0"/>
              <a:t>or implied author</a:t>
            </a:r>
            <a:r>
              <a:rPr lang="en-US" dirty="0"/>
              <a:t> is one built up as a picture from reading a work. A textual author is a virtual image of the author's attitudes, as presented by the text. </a:t>
            </a:r>
          </a:p>
          <a:p>
            <a:pPr lvl="0"/>
            <a:endParaRPr lang="en-GB" dirty="0"/>
          </a:p>
          <a:p>
            <a:r>
              <a:rPr lang="en-US" b="1" dirty="0"/>
              <a:t>Composite author</a:t>
            </a:r>
            <a:r>
              <a:rPr lang="en-US" dirty="0"/>
              <a:t> is one built up from reading a range of works. 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Worth thinking about … the idea that the textual</a:t>
            </a:r>
            <a:r>
              <a:rPr lang="en-US" dirty="0"/>
              <a:t>, implied or composite author may be very different from the "real-life" individual.  We could have a sense of a person and personality to which we could give the name "Jane Austen" even without reading any biographical evidence.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414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if 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"To attribute work to a single author is to imprison it in the imagined self of its individual  producer."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7059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356</Words>
  <Application>Microsoft Office PowerPoint</Application>
  <PresentationFormat>Widescreen</PresentationFormat>
  <Paragraphs>40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Times New Roman</vt:lpstr>
      <vt:lpstr>Office Theme</vt:lpstr>
      <vt:lpstr>The Author</vt:lpstr>
      <vt:lpstr>Where we left it last week:</vt:lpstr>
      <vt:lpstr> Aims: </vt:lpstr>
      <vt:lpstr>Your task</vt:lpstr>
      <vt:lpstr>PowerPoint Presentation</vt:lpstr>
      <vt:lpstr>PowerPoint Presentation</vt:lpstr>
      <vt:lpstr>Who is?</vt:lpstr>
      <vt:lpstr>Some terms….</vt:lpstr>
      <vt:lpstr>What if …</vt:lpstr>
      <vt:lpstr>Your task:  </vt:lpstr>
      <vt:lpstr>According to Barthes: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Author</dc:title>
  <dc:creator>juliet.harrison@talktalk.net</dc:creator>
  <cp:lastModifiedBy>juliet.harrison@talktalk.net</cp:lastModifiedBy>
  <cp:revision>5</cp:revision>
  <cp:lastPrinted>2019-11-14T12:10:16Z</cp:lastPrinted>
  <dcterms:created xsi:type="dcterms:W3CDTF">2019-11-14T11:46:19Z</dcterms:created>
  <dcterms:modified xsi:type="dcterms:W3CDTF">2019-11-14T12:46:05Z</dcterms:modified>
</cp:coreProperties>
</file>