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4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61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60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3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35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53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5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79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5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49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71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2E330-6796-4854-8ED7-E985C8367E39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4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XO Game </a:t>
            </a:r>
            <a:r>
              <a:rPr lang="en-GB"/>
              <a:t>Hierarchy Chart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04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5016572" y="138101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/>
              <a:t>Main</a:t>
            </a:r>
          </a:p>
        </p:txBody>
      </p:sp>
      <p:sp>
        <p:nvSpPr>
          <p:cNvPr id="11" name="Freeform 10"/>
          <p:cNvSpPr/>
          <p:nvPr/>
        </p:nvSpPr>
        <p:spPr>
          <a:xfrm>
            <a:off x="471949" y="1778586"/>
            <a:ext cx="1236082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1254120" y="3649921"/>
            <a:ext cx="1011928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/>
              <a:t> </a:t>
            </a:r>
          </a:p>
        </p:txBody>
      </p:sp>
      <p:sp>
        <p:nvSpPr>
          <p:cNvPr id="13" name="Freeform 12"/>
          <p:cNvSpPr/>
          <p:nvPr/>
        </p:nvSpPr>
        <p:spPr>
          <a:xfrm>
            <a:off x="2487440" y="3624346"/>
            <a:ext cx="1178837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4014611" y="3649922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8649353" y="3649921"/>
            <a:ext cx="1225018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10010396" y="3649921"/>
            <a:ext cx="1670542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6225707" y="3670760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955800" y="2130484"/>
            <a:ext cx="8123540" cy="3156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891456" y="2731698"/>
            <a:ext cx="2003925" cy="2012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10079340" y="2130484"/>
            <a:ext cx="34572" cy="73348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9144000" y="2863970"/>
            <a:ext cx="179448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5848709" y="1414732"/>
            <a:ext cx="5751" cy="1316966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3" name="Straight Connector 52"/>
          <p:cNvCxnSpPr/>
          <p:nvPr/>
        </p:nvCxnSpPr>
        <p:spPr>
          <a:xfrm flipH="1" flipV="1">
            <a:off x="3219625" y="2157452"/>
            <a:ext cx="10480" cy="151330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1915707" y="2157452"/>
            <a:ext cx="10421" cy="151330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1028440" y="1431985"/>
            <a:ext cx="9065" cy="357656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8" name="Straight Connector 57"/>
          <p:cNvCxnSpPr/>
          <p:nvPr/>
        </p:nvCxnSpPr>
        <p:spPr>
          <a:xfrm flipH="1" flipV="1">
            <a:off x="5844666" y="948906"/>
            <a:ext cx="4042" cy="48308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4897866" y="2766205"/>
            <a:ext cx="1938" cy="90455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6877050" y="2721770"/>
            <a:ext cx="5625" cy="94899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8" name="Straight Connector 67"/>
          <p:cNvCxnSpPr/>
          <p:nvPr/>
        </p:nvCxnSpPr>
        <p:spPr>
          <a:xfrm flipH="1" flipV="1">
            <a:off x="9139927" y="2863971"/>
            <a:ext cx="23924" cy="80442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10938480" y="2863971"/>
            <a:ext cx="28304" cy="785949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1" name="Curved Up Arrow 70"/>
          <p:cNvSpPr/>
          <p:nvPr/>
        </p:nvSpPr>
        <p:spPr>
          <a:xfrm>
            <a:off x="5407084" y="1481607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Curved Up Arrow 71"/>
          <p:cNvSpPr/>
          <p:nvPr/>
        </p:nvSpPr>
        <p:spPr>
          <a:xfrm>
            <a:off x="5400166" y="2381075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1028439" y="1428565"/>
            <a:ext cx="4823145" cy="10064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pSp>
        <p:nvGrpSpPr>
          <p:cNvPr id="84" name="Group 83"/>
          <p:cNvGrpSpPr/>
          <p:nvPr/>
        </p:nvGrpSpPr>
        <p:grpSpPr>
          <a:xfrm>
            <a:off x="928268" y="1088608"/>
            <a:ext cx="583032" cy="289942"/>
            <a:chOff x="928268" y="1088608"/>
            <a:chExt cx="583032" cy="289942"/>
          </a:xfrm>
          <a:noFill/>
        </p:grpSpPr>
        <p:sp>
          <p:nvSpPr>
            <p:cNvPr id="81" name="Oval 80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3" name="Straight Arrow Connector 82"/>
            <p:cNvCxnSpPr>
              <a:stCxn id="81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85" name="Group 84"/>
          <p:cNvGrpSpPr/>
          <p:nvPr/>
        </p:nvGrpSpPr>
        <p:grpSpPr>
          <a:xfrm rot="5400000">
            <a:off x="1375382" y="3073043"/>
            <a:ext cx="583032" cy="289942"/>
            <a:chOff x="928268" y="1088608"/>
            <a:chExt cx="583032" cy="289942"/>
          </a:xfrm>
          <a:noFill/>
        </p:grpSpPr>
        <p:sp>
          <p:nvSpPr>
            <p:cNvPr id="86" name="Oval 85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7" name="Straight Arrow Connector 86"/>
            <p:cNvCxnSpPr>
              <a:stCxn id="86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88" name="Group 87"/>
          <p:cNvGrpSpPr/>
          <p:nvPr/>
        </p:nvGrpSpPr>
        <p:grpSpPr>
          <a:xfrm rot="5400000">
            <a:off x="2582637" y="3107630"/>
            <a:ext cx="583032" cy="289942"/>
            <a:chOff x="928268" y="1088608"/>
            <a:chExt cx="583032" cy="289942"/>
          </a:xfrm>
          <a:noFill/>
        </p:grpSpPr>
        <p:sp>
          <p:nvSpPr>
            <p:cNvPr id="89" name="Oval 88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0" name="Straight Arrow Connector 89"/>
            <p:cNvCxnSpPr>
              <a:stCxn id="89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4499293" y="2782800"/>
            <a:ext cx="289942" cy="863396"/>
            <a:chOff x="4377243" y="2217008"/>
            <a:chExt cx="289942" cy="863396"/>
          </a:xfrm>
          <a:noFill/>
        </p:grpSpPr>
        <p:sp>
          <p:nvSpPr>
            <p:cNvPr id="95" name="Oval 94"/>
            <p:cNvSpPr/>
            <p:nvPr/>
          </p:nvSpPr>
          <p:spPr>
            <a:xfrm rot="5400000">
              <a:off x="4359288" y="2515326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6" name="Straight Arrow Connector 95"/>
            <p:cNvCxnSpPr>
              <a:stCxn id="95" idx="6"/>
            </p:cNvCxnSpPr>
            <p:nvPr/>
          </p:nvCxnSpPr>
          <p:spPr>
            <a:xfrm rot="5400000">
              <a:off x="4392941" y="2951130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7" name="Straight Arrow Connector 96"/>
            <p:cNvCxnSpPr>
              <a:stCxn id="95" idx="2"/>
            </p:cNvCxnSpPr>
            <p:nvPr/>
          </p:nvCxnSpPr>
          <p:spPr>
            <a:xfrm flipH="1" flipV="1">
              <a:off x="4520847" y="2217008"/>
              <a:ext cx="1367" cy="2803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5040560" y="2779074"/>
            <a:ext cx="289942" cy="863396"/>
            <a:chOff x="4377243" y="2217008"/>
            <a:chExt cx="289942" cy="863396"/>
          </a:xfrm>
          <a:noFill/>
        </p:grpSpPr>
        <p:sp>
          <p:nvSpPr>
            <p:cNvPr id="104" name="Oval 103"/>
            <p:cNvSpPr/>
            <p:nvPr/>
          </p:nvSpPr>
          <p:spPr>
            <a:xfrm rot="5400000">
              <a:off x="4359288" y="2515326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5" name="Straight Arrow Connector 104"/>
            <p:cNvCxnSpPr>
              <a:stCxn id="104" idx="6"/>
            </p:cNvCxnSpPr>
            <p:nvPr/>
          </p:nvCxnSpPr>
          <p:spPr>
            <a:xfrm rot="5400000">
              <a:off x="4392941" y="2951130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6" name="Straight Arrow Connector 105"/>
            <p:cNvCxnSpPr>
              <a:stCxn id="104" idx="2"/>
            </p:cNvCxnSpPr>
            <p:nvPr/>
          </p:nvCxnSpPr>
          <p:spPr>
            <a:xfrm flipH="1" flipV="1">
              <a:off x="4520847" y="2217008"/>
              <a:ext cx="1367" cy="2803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7" name="Group 106"/>
          <p:cNvGrpSpPr/>
          <p:nvPr/>
        </p:nvGrpSpPr>
        <p:grpSpPr>
          <a:xfrm rot="5400000">
            <a:off x="7537180" y="3089711"/>
            <a:ext cx="583032" cy="289942"/>
            <a:chOff x="928268" y="1088608"/>
            <a:chExt cx="583032" cy="289942"/>
          </a:xfrm>
          <a:noFill/>
        </p:grpSpPr>
        <p:sp>
          <p:nvSpPr>
            <p:cNvPr id="108" name="Oval 107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9" name="Straight Arrow Connector 108"/>
            <p:cNvCxnSpPr>
              <a:stCxn id="108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0" name="Group 109"/>
          <p:cNvGrpSpPr/>
          <p:nvPr/>
        </p:nvGrpSpPr>
        <p:grpSpPr>
          <a:xfrm rot="5400000">
            <a:off x="7169958" y="3094623"/>
            <a:ext cx="583032" cy="289942"/>
            <a:chOff x="928268" y="1088608"/>
            <a:chExt cx="583032" cy="289942"/>
          </a:xfrm>
          <a:noFill/>
        </p:grpSpPr>
        <p:sp>
          <p:nvSpPr>
            <p:cNvPr id="111" name="Oval 110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2" name="Straight Arrow Connector 111"/>
            <p:cNvCxnSpPr>
              <a:stCxn id="111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3" name="Group 112"/>
          <p:cNvGrpSpPr/>
          <p:nvPr/>
        </p:nvGrpSpPr>
        <p:grpSpPr>
          <a:xfrm rot="5400000">
            <a:off x="6820657" y="3101112"/>
            <a:ext cx="583032" cy="289942"/>
            <a:chOff x="928268" y="1088608"/>
            <a:chExt cx="583032" cy="289942"/>
          </a:xfrm>
          <a:noFill/>
        </p:grpSpPr>
        <p:sp>
          <p:nvSpPr>
            <p:cNvPr id="114" name="Oval 113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5" name="Straight Arrow Connector 114"/>
            <p:cNvCxnSpPr>
              <a:stCxn id="114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6" name="Group 115"/>
          <p:cNvGrpSpPr/>
          <p:nvPr/>
        </p:nvGrpSpPr>
        <p:grpSpPr>
          <a:xfrm rot="16200000">
            <a:off x="6305417" y="3069741"/>
            <a:ext cx="583032" cy="289942"/>
            <a:chOff x="928268" y="1088608"/>
            <a:chExt cx="583032" cy="289942"/>
          </a:xfrm>
          <a:noFill/>
        </p:grpSpPr>
        <p:sp>
          <p:nvSpPr>
            <p:cNvPr id="117" name="Oval 116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8" name="Straight Arrow Connector 117"/>
            <p:cNvCxnSpPr>
              <a:stCxn id="117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9" name="Group 118"/>
          <p:cNvGrpSpPr/>
          <p:nvPr/>
        </p:nvGrpSpPr>
        <p:grpSpPr>
          <a:xfrm rot="5400000">
            <a:off x="8656301" y="3176802"/>
            <a:ext cx="583032" cy="289942"/>
            <a:chOff x="928268" y="1088608"/>
            <a:chExt cx="583032" cy="289942"/>
          </a:xfrm>
          <a:noFill/>
        </p:grpSpPr>
        <p:sp>
          <p:nvSpPr>
            <p:cNvPr id="120" name="Oval 119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1" name="Straight Arrow Connector 120"/>
            <p:cNvCxnSpPr>
              <a:stCxn id="120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22" name="Group 121"/>
          <p:cNvGrpSpPr/>
          <p:nvPr/>
        </p:nvGrpSpPr>
        <p:grpSpPr>
          <a:xfrm rot="5400000">
            <a:off x="10353277" y="3144859"/>
            <a:ext cx="583032" cy="289942"/>
            <a:chOff x="928268" y="1088608"/>
            <a:chExt cx="583032" cy="289942"/>
          </a:xfrm>
          <a:noFill/>
        </p:grpSpPr>
        <p:sp>
          <p:nvSpPr>
            <p:cNvPr id="123" name="Oval 122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4" name="Straight Arrow Connector 123"/>
            <p:cNvCxnSpPr>
              <a:stCxn id="123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136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873053"/>
              </p:ext>
            </p:extLst>
          </p:nvPr>
        </p:nvGraphicFramePr>
        <p:xfrm>
          <a:off x="630437" y="4641581"/>
          <a:ext cx="2809574" cy="20621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787">
                  <a:extLst>
                    <a:ext uri="{9D8B030D-6E8A-4147-A177-3AD203B41FA5}">
                      <a16:colId xmlns:a16="http://schemas.microsoft.com/office/drawing/2014/main" val="3361490702"/>
                    </a:ext>
                  </a:extLst>
                </a:gridCol>
                <a:gridCol w="1404787">
                  <a:extLst>
                    <a:ext uri="{9D8B030D-6E8A-4147-A177-3AD203B41FA5}">
                      <a16:colId xmlns:a16="http://schemas.microsoft.com/office/drawing/2014/main" val="2094781955"/>
                    </a:ext>
                  </a:extLst>
                </a:gridCol>
              </a:tblGrid>
              <a:tr h="34585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Abbreviation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935222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53771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/>
                        <a:t>Xcoordinate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43995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/>
                        <a:t>Ycoordinate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08822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/>
                        <a:t>XorOhasWon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XOW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80856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/>
                        <a:t>ValidMove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VM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603929"/>
                  </a:ext>
                </a:extLst>
              </a:tr>
              <a:tr h="32477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/>
                        <a:t>WhoStarts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228774"/>
                  </a:ext>
                </a:extLst>
              </a:tr>
            </a:tbl>
          </a:graphicData>
        </a:graphic>
      </p:graphicFrame>
      <p:grpSp>
        <p:nvGrpSpPr>
          <p:cNvPr id="125" name="Group 124"/>
          <p:cNvGrpSpPr/>
          <p:nvPr/>
        </p:nvGrpSpPr>
        <p:grpSpPr>
          <a:xfrm rot="16200000">
            <a:off x="11058524" y="3100568"/>
            <a:ext cx="583032" cy="289942"/>
            <a:chOff x="928268" y="1088608"/>
            <a:chExt cx="583032" cy="289942"/>
          </a:xfrm>
          <a:noFill/>
        </p:grpSpPr>
        <p:sp>
          <p:nvSpPr>
            <p:cNvPr id="126" name="Oval 125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7" name="Straight Arrow Connector 126"/>
            <p:cNvCxnSpPr>
              <a:stCxn id="126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137" name="Table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653155"/>
              </p:ext>
            </p:extLst>
          </p:nvPr>
        </p:nvGraphicFramePr>
        <p:xfrm>
          <a:off x="4439880" y="4641581"/>
          <a:ext cx="1785828" cy="1915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828">
                  <a:extLst>
                    <a:ext uri="{9D8B030D-6E8A-4147-A177-3AD203B41FA5}">
                      <a16:colId xmlns:a16="http://schemas.microsoft.com/office/drawing/2014/main" val="3361490702"/>
                    </a:ext>
                  </a:extLst>
                </a:gridCol>
              </a:tblGrid>
              <a:tr h="34585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Sub Routines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935222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CheckValidMove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653771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CheckXorOHasWon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043995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ClearBoard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808822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DisplayBoard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6280856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GetMoveCoordinates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76603929"/>
                  </a:ext>
                </a:extLst>
              </a:tr>
              <a:tr h="3247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GetWhoStarts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3228774"/>
                  </a:ext>
                </a:extLst>
              </a:tr>
            </a:tbl>
          </a:graphicData>
        </a:graphic>
      </p:graphicFrame>
      <p:sp>
        <p:nvSpPr>
          <p:cNvPr id="138" name="TextBox 137"/>
          <p:cNvSpPr txBox="1"/>
          <p:nvPr/>
        </p:nvSpPr>
        <p:spPr>
          <a:xfrm>
            <a:off x="7683725" y="273281"/>
            <a:ext cx="36676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XO Game Hierarchy Chart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6370473" y="1312774"/>
            <a:ext cx="3503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Loop Until___________________________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6289166" y="2259433"/>
            <a:ext cx="26693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latin typeface="Consolas" panose="020B0609020204030204" pitchFamily="49" charset="0"/>
              </a:rPr>
              <a:t>Loop Until_______________</a:t>
            </a:r>
            <a:endParaRPr lang="en-GB" sz="1400" dirty="0"/>
          </a:p>
        </p:txBody>
      </p:sp>
      <p:sp>
        <p:nvSpPr>
          <p:cNvPr id="141" name="Rectangle 140"/>
          <p:cNvSpPr/>
          <p:nvPr/>
        </p:nvSpPr>
        <p:spPr>
          <a:xfrm>
            <a:off x="6278968" y="1773139"/>
            <a:ext cx="37529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latin typeface="Consolas" panose="020B0609020204030204" pitchFamily="49" charset="0"/>
              </a:rPr>
              <a:t>Loop Until________________________________</a:t>
            </a:r>
            <a:endParaRPr lang="en-GB" sz="1200" dirty="0"/>
          </a:p>
        </p:txBody>
      </p:sp>
      <p:sp>
        <p:nvSpPr>
          <p:cNvPr id="142" name="Curved Up Arrow 141"/>
          <p:cNvSpPr/>
          <p:nvPr/>
        </p:nvSpPr>
        <p:spPr>
          <a:xfrm>
            <a:off x="5389968" y="1881276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407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76CDCCE977D42B8B6FAE51D7833B0" ma:contentTypeVersion="1" ma:contentTypeDescription="Create a new document." ma:contentTypeScope="" ma:versionID="81c6d7b0c7964bef6a19ae642482e2e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7185C9-19AB-4711-B6EB-F249F88D7F98}">
  <ds:schemaRefs>
    <ds:schemaRef ds:uri="http://purl.org/dc/terms/"/>
    <ds:schemaRef ds:uri="http://purl.org/dc/dcmitype/"/>
    <ds:schemaRef ds:uri="http://schemas.microsoft.com/sharepoint/v3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4B3FDF0-6DD3-40DD-B93A-6143E8566D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C45363-FCD3-4FE9-B21E-D6455505E2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Consolas</vt:lpstr>
      <vt:lpstr>Office Theme</vt:lpstr>
      <vt:lpstr>XO Game Hierarchy Chart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mccarthy</dc:creator>
  <cp:lastModifiedBy>Dal Sandhu</cp:lastModifiedBy>
  <cp:revision>10</cp:revision>
  <dcterms:created xsi:type="dcterms:W3CDTF">2019-12-03T21:24:22Z</dcterms:created>
  <dcterms:modified xsi:type="dcterms:W3CDTF">2020-11-27T12:03:25Z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0x01010035376CDCCE977D42B8B6FAE51D7833B0</vt:lpwstr>
  </property>
</Properties>
</file>