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E330-6796-4854-8ED7-E985C8367E39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XO Game </a:t>
            </a:r>
            <a:r>
              <a:rPr lang="en-GB"/>
              <a:t>Hierarchy Chart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Main</a:t>
            </a:r>
          </a:p>
        </p:txBody>
      </p:sp>
      <p:sp>
        <p:nvSpPr>
          <p:cNvPr id="11" name="Freeform 10"/>
          <p:cNvSpPr/>
          <p:nvPr/>
        </p:nvSpPr>
        <p:spPr>
          <a:xfrm>
            <a:off x="471949" y="1778586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 </a:t>
            </a:r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5800" y="2130484"/>
            <a:ext cx="8123540" cy="3156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09" y="1414732"/>
            <a:ext cx="5751" cy="13169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19625" y="2157452"/>
            <a:ext cx="10480" cy="151330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1915707" y="2157452"/>
            <a:ext cx="10421" cy="151330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866" y="2766205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400166" y="2381075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928268" y="1088608"/>
            <a:ext cx="583032" cy="289942"/>
            <a:chOff x="928268" y="1088608"/>
            <a:chExt cx="583032" cy="289942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5400000">
            <a:off x="1375382" y="3073043"/>
            <a:ext cx="583032" cy="289942"/>
            <a:chOff x="928268" y="1088608"/>
            <a:chExt cx="583032" cy="289942"/>
          </a:xfrm>
          <a:noFill/>
        </p:grpSpPr>
        <p:sp>
          <p:nvSpPr>
            <p:cNvPr id="86" name="Oval 85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7" name="Straight Arrow Connector 86"/>
            <p:cNvCxnSpPr>
              <a:stCxn id="86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8" name="Group 87"/>
          <p:cNvGrpSpPr/>
          <p:nvPr/>
        </p:nvGrpSpPr>
        <p:grpSpPr>
          <a:xfrm rot="5400000">
            <a:off x="2582637" y="3107630"/>
            <a:ext cx="583032" cy="289942"/>
            <a:chOff x="928268" y="1088608"/>
            <a:chExt cx="583032" cy="289942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Arrow Connector 89"/>
            <p:cNvCxnSpPr>
              <a:stCxn id="89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499293" y="2782800"/>
            <a:ext cx="289942" cy="863396"/>
            <a:chOff x="4377243" y="2217008"/>
            <a:chExt cx="289942" cy="863396"/>
          </a:xfrm>
          <a:noFill/>
        </p:grpSpPr>
        <p:sp>
          <p:nvSpPr>
            <p:cNvPr id="95" name="Oval 94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Arrow Connector 95"/>
            <p:cNvCxnSpPr>
              <a:stCxn id="95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>
              <a:stCxn id="95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040560" y="2779074"/>
            <a:ext cx="289942" cy="863396"/>
            <a:chOff x="4377243" y="2217008"/>
            <a:chExt cx="289942" cy="863396"/>
          </a:xfrm>
          <a:noFill/>
        </p:grpSpPr>
        <p:sp>
          <p:nvSpPr>
            <p:cNvPr id="104" name="Oval 10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5" name="Straight Arrow Connector 104"/>
            <p:cNvCxnSpPr>
              <a:stCxn id="10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>
              <a:stCxn id="10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37180" y="3089711"/>
            <a:ext cx="583032" cy="289942"/>
            <a:chOff x="928268" y="1088608"/>
            <a:chExt cx="583032" cy="289942"/>
          </a:xfrm>
          <a:noFill/>
        </p:grpSpPr>
        <p:sp>
          <p:nvSpPr>
            <p:cNvPr id="108" name="Oval 107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9" name="Straight Arrow Connector 108"/>
            <p:cNvCxnSpPr>
              <a:stCxn id="108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69958" y="3094623"/>
            <a:ext cx="583032" cy="289942"/>
            <a:chOff x="928268" y="1088608"/>
            <a:chExt cx="583032" cy="289942"/>
          </a:xfrm>
          <a:noFill/>
        </p:grpSpPr>
        <p:sp>
          <p:nvSpPr>
            <p:cNvPr id="111" name="Oval 11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2" name="Straight Arrow Connector 111"/>
            <p:cNvCxnSpPr>
              <a:stCxn id="11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0657" y="3101112"/>
            <a:ext cx="583032" cy="289942"/>
            <a:chOff x="928268" y="1088608"/>
            <a:chExt cx="583032" cy="289942"/>
          </a:xfrm>
          <a:noFill/>
        </p:grpSpPr>
        <p:sp>
          <p:nvSpPr>
            <p:cNvPr id="114" name="Oval 113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5" name="Straight Arrow Connector 114"/>
            <p:cNvCxnSpPr>
              <a:stCxn id="114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305417" y="3069741"/>
            <a:ext cx="583032" cy="289942"/>
            <a:chOff x="928268" y="1088608"/>
            <a:chExt cx="583032" cy="289942"/>
          </a:xfrm>
          <a:noFill/>
        </p:grpSpPr>
        <p:sp>
          <p:nvSpPr>
            <p:cNvPr id="117" name="Oval 116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8" name="Straight Arrow Connector 117"/>
            <p:cNvCxnSpPr>
              <a:stCxn id="117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6301" y="3176802"/>
            <a:ext cx="583032" cy="289942"/>
            <a:chOff x="928268" y="1088608"/>
            <a:chExt cx="583032" cy="289942"/>
          </a:xfrm>
          <a:noFill/>
        </p:grpSpPr>
        <p:sp>
          <p:nvSpPr>
            <p:cNvPr id="120" name="Oval 119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1" name="Straight Arrow Connector 120"/>
            <p:cNvCxnSpPr>
              <a:stCxn id="120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353277" y="3144859"/>
            <a:ext cx="583032" cy="289942"/>
            <a:chOff x="928268" y="1088608"/>
            <a:chExt cx="583032" cy="289942"/>
          </a:xfrm>
          <a:noFill/>
        </p:grpSpPr>
        <p:sp>
          <p:nvSpPr>
            <p:cNvPr id="123" name="Oval 122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73053"/>
              </p:ext>
            </p:extLst>
          </p:nvPr>
        </p:nvGraphicFramePr>
        <p:xfrm>
          <a:off x="630437" y="4641581"/>
          <a:ext cx="2809574" cy="2062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Xcoordinate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Ycoordinate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XorOhasWon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ValidMove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/>
                        <a:t>WhoStarts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1058524" y="3100568"/>
            <a:ext cx="583032" cy="289942"/>
            <a:chOff x="928268" y="1088608"/>
            <a:chExt cx="583032" cy="289942"/>
          </a:xfrm>
          <a:noFill/>
        </p:grpSpPr>
        <p:sp>
          <p:nvSpPr>
            <p:cNvPr id="126" name="Oval 125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7" name="Straight Arrow Connector 126"/>
            <p:cNvCxnSpPr>
              <a:stCxn id="126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3155"/>
              </p:ext>
            </p:extLst>
          </p:nvPr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7683725" y="273281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XO Game Hierarchy 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70473" y="1312774"/>
            <a:ext cx="350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Loop Until___________________________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289166" y="2259433"/>
            <a:ext cx="26693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Loop Until_______________</a:t>
            </a:r>
            <a:endParaRPr lang="en-GB" sz="1400" dirty="0"/>
          </a:p>
        </p:txBody>
      </p:sp>
      <p:sp>
        <p:nvSpPr>
          <p:cNvPr id="141" name="Rectangle 140"/>
          <p:cNvSpPr/>
          <p:nvPr/>
        </p:nvSpPr>
        <p:spPr>
          <a:xfrm>
            <a:off x="6278968" y="1773139"/>
            <a:ext cx="3752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Loop Until________________________________</a:t>
            </a:r>
            <a:endParaRPr lang="en-GB" sz="12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0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185C9-19AB-4711-B6EB-F249F88D7F98}">
  <ds:schemaRefs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B3FDF0-6DD3-40DD-B93A-6143E856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C45363-FCD3-4FE9-B21E-D6455505E2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XO Game Hierarchy 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</dc:creator>
  <cp:lastModifiedBy>Dal Sandhu</cp:lastModifiedBy>
  <cp:revision>10</cp:revision>
  <dcterms:created xsi:type="dcterms:W3CDTF">2019-12-03T21:24:22Z</dcterms:created>
  <dcterms:modified xsi:type="dcterms:W3CDTF">2020-11-27T12:03:25Z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