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8" d="100"/>
          <a:sy n="78" d="100"/>
        </p:scale>
        <p:origin x="126"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084F45-C5BE-44A7-BBA6-1B243540B47F}"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1383747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084F45-C5BE-44A7-BBA6-1B243540B47F}"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147122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084F45-C5BE-44A7-BBA6-1B243540B47F}"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811446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084F45-C5BE-44A7-BBA6-1B243540B47F}"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358308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084F45-C5BE-44A7-BBA6-1B243540B47F}"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407592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084F45-C5BE-44A7-BBA6-1B243540B47F}"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3854892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084F45-C5BE-44A7-BBA6-1B243540B47F}" type="datetimeFigureOut">
              <a:rPr lang="en-GB" smtClean="0"/>
              <a:t>18/04/2018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148112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084F45-C5BE-44A7-BBA6-1B243540B47F}" type="datetimeFigureOut">
              <a:rPr lang="en-GB" smtClean="0"/>
              <a:t>18/04/2018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264882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84F45-C5BE-44A7-BBA6-1B243540B47F}" type="datetimeFigureOut">
              <a:rPr lang="en-GB" smtClean="0"/>
              <a:t>18/04/2018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1757426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84F45-C5BE-44A7-BBA6-1B243540B47F}"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215285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84F45-C5BE-44A7-BBA6-1B243540B47F}"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F7D1D1-B4BC-4CA5-B890-861CCBCAAB1D}" type="slidenum">
              <a:rPr lang="en-GB" smtClean="0"/>
              <a:t>‹#›</a:t>
            </a:fld>
            <a:endParaRPr lang="en-GB"/>
          </a:p>
        </p:txBody>
      </p:sp>
    </p:spTree>
    <p:extLst>
      <p:ext uri="{BB962C8B-B14F-4D97-AF65-F5344CB8AC3E}">
        <p14:creationId xmlns:p14="http://schemas.microsoft.com/office/powerpoint/2010/main" val="3885996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84F45-C5BE-44A7-BBA6-1B243540B47F}" type="datetimeFigureOut">
              <a:rPr lang="en-GB" smtClean="0"/>
              <a:t>18/04/2018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7D1D1-B4BC-4CA5-B890-861CCBCAAB1D}" type="slidenum">
              <a:rPr lang="en-GB" smtClean="0"/>
              <a:t>‹#›</a:t>
            </a:fld>
            <a:endParaRPr lang="en-GB"/>
          </a:p>
        </p:txBody>
      </p:sp>
    </p:spTree>
    <p:extLst>
      <p:ext uri="{BB962C8B-B14F-4D97-AF65-F5344CB8AC3E}">
        <p14:creationId xmlns:p14="http://schemas.microsoft.com/office/powerpoint/2010/main" val="99415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 and predatory pricing</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 strategic </a:t>
            </a:r>
            <a:r>
              <a:rPr lang="en-GB" dirty="0" smtClean="0"/>
              <a:t>barrier </a:t>
            </a:r>
            <a:r>
              <a:rPr lang="en-GB" smtClean="0"/>
              <a:t>to entry used </a:t>
            </a:r>
            <a:r>
              <a:rPr lang="en-GB" dirty="0" smtClean="0"/>
              <a:t>by firms used by firms to deter entry of new firms or to drive competition out of market</a:t>
            </a:r>
          </a:p>
          <a:p>
            <a:r>
              <a:rPr lang="en-GB" dirty="0" smtClean="0"/>
              <a:t>Limit price – price set sufficiently low to make it unprofitable for firm to enter market (think about how supernormal profit encourages firms to enter a market)</a:t>
            </a:r>
          </a:p>
          <a:p>
            <a:r>
              <a:rPr lang="en-GB" dirty="0" smtClean="0"/>
              <a:t>Predatory pricing – aim is to force rival firms out prices are set very cheaply (e.g. below AC) new firms are unable to sustain low prices for the length of period that an established player in the market is they then leave the market and the incumbent firm raises prices again.</a:t>
            </a:r>
          </a:p>
          <a:p>
            <a:endParaRPr lang="en-GB" dirty="0"/>
          </a:p>
          <a:p>
            <a:endParaRPr lang="en-GB" dirty="0" smtClean="0"/>
          </a:p>
          <a:p>
            <a:pPr marL="0" indent="0">
              <a:buNone/>
            </a:pPr>
            <a:r>
              <a:rPr lang="en-GB" dirty="0" smtClean="0"/>
              <a:t>Question to think about is limit pricing just a competitive pricing strategy or is it anticompetitive?</a:t>
            </a:r>
            <a:endParaRPr lang="en-GB" dirty="0"/>
          </a:p>
        </p:txBody>
      </p:sp>
    </p:spTree>
    <p:extLst>
      <p:ext uri="{BB962C8B-B14F-4D97-AF65-F5344CB8AC3E}">
        <p14:creationId xmlns:p14="http://schemas.microsoft.com/office/powerpoint/2010/main" val="3610310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129</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Limit and predatory pricing</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 and predatory pricing</dc:title>
  <dc:creator>Jane Scott</dc:creator>
  <cp:lastModifiedBy>Jane Scott</cp:lastModifiedBy>
  <cp:revision>2</cp:revision>
  <dcterms:created xsi:type="dcterms:W3CDTF">2018-04-18T07:13:44Z</dcterms:created>
  <dcterms:modified xsi:type="dcterms:W3CDTF">2018-04-18T08:16:35Z</dcterms:modified>
</cp:coreProperties>
</file>