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78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34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11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81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4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13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95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5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99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5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921C9-7EE0-4554-B8A4-DE695977CF33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582C-BF06-4679-9E2C-9ABF7F5B6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64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AZavOcEnLg" TargetMode="External"/><Relationship Id="rId2" Type="http://schemas.openxmlformats.org/officeDocument/2006/relationships/hyperlink" Target="https://www.youtube.com/watch?v=H_LHFs_Hta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Phillips curve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24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https://www.youtube.com/watch?v=H_LHFs_Htak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err="1" smtClean="0"/>
              <a:t>Moniac</a:t>
            </a:r>
            <a:r>
              <a:rPr lang="en-GB" smtClean="0"/>
              <a:t> </a:t>
            </a:r>
            <a:r>
              <a:rPr lang="en-GB" smtClean="0">
                <a:hlinkClick r:id="rId3"/>
              </a:rPr>
              <a:t>https://www.youtube.com/watch?v=rAZavOcEnLg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Phillips curve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Phillips curve</dc:title>
  <dc:creator>Jane Scott</dc:creator>
  <cp:lastModifiedBy>Jane Scott</cp:lastModifiedBy>
  <cp:revision>1</cp:revision>
  <dcterms:created xsi:type="dcterms:W3CDTF">2018-12-05T08:52:50Z</dcterms:created>
  <dcterms:modified xsi:type="dcterms:W3CDTF">2018-12-05T08:59:33Z</dcterms:modified>
</cp:coreProperties>
</file>