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8" r:id="rId6"/>
    <p:sldId id="259" r:id="rId7"/>
    <p:sldId id="264" r:id="rId8"/>
    <p:sldId id="265" r:id="rId9"/>
    <p:sldId id="266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580" autoAdjust="0"/>
  </p:normalViewPr>
  <p:slideViewPr>
    <p:cSldViewPr snapToGrid="0">
      <p:cViewPr varScale="1">
        <p:scale>
          <a:sx n="59" d="100"/>
          <a:sy n="59" d="100"/>
        </p:scale>
        <p:origin x="7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638B8-3F14-417E-8AAC-A4F909DFDB5F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7816-8526-49D4-B506-49D7077A7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57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B1235-6626-43F3-9475-96EA4717C260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68F0E-445B-46F8-B6CC-E1DC157DF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2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Ask students – does anyone have a part time job? </a:t>
            </a:r>
          </a:p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7DED2E-B526-4E4E-9263-8339C4F4D0FE}" type="slidenum">
              <a:rPr lang="en-GB" altLang="en-US" smtClean="0">
                <a:solidFill>
                  <a:prstClr val="black"/>
                </a:solidFill>
              </a:rPr>
              <a:pPr/>
              <a:t>2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9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smtClean="0"/>
              <a:t>Ask students – does anyone have a part time job? </a:t>
            </a:r>
          </a:p>
          <a:p>
            <a:r>
              <a:rPr lang="en-GB" altLang="en-US" dirty="0" smtClean="0"/>
              <a:t>Define what is meant by</a:t>
            </a:r>
            <a:r>
              <a:rPr lang="en-GB" altLang="en-US" baseline="0" dirty="0" smtClean="0"/>
              <a:t> functional areas. Outline the main functional areas</a:t>
            </a:r>
            <a:endParaRPr lang="en-GB" altLang="en-US" dirty="0" smtClean="0"/>
          </a:p>
          <a:p>
            <a:endParaRPr lang="en-GB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C28B98-11EE-4B72-83C5-24FF7A96C72C}" type="slidenum">
              <a:rPr lang="en-GB" altLang="en-US" smtClean="0">
                <a:solidFill>
                  <a:prstClr val="black"/>
                </a:solidFill>
              </a:rPr>
              <a:pPr/>
              <a:t>3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48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Introduce</a:t>
            </a:r>
            <a:r>
              <a:rPr lang="en-GB" baseline="0" dirty="0" smtClean="0"/>
              <a:t> the concept of internal vs external. </a:t>
            </a:r>
          </a:p>
          <a:p>
            <a:r>
              <a:rPr lang="en-GB" baseline="0" dirty="0" smtClean="0"/>
              <a:t>Briefly introduce methods of recruitment and selection to enable students to carry out research task. Explain that these will be discussed in more detail next week,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68F0E-445B-46F8-B6CC-E1DC157DF00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0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4" y="2226504"/>
            <a:ext cx="789023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4" y="4777380"/>
            <a:ext cx="7890239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62117" y="1790700"/>
            <a:ext cx="990600" cy="304800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GB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8527" y="3226594"/>
            <a:ext cx="3859212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GB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733D6FD4-E53D-4BE9-8C38-C369CED6AFD3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4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2275" y="401616"/>
              <a:ext cx="8326438" cy="31414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35"/>
            <p:cNvSpPr>
              <a:spLocks/>
            </p:cNvSpPr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6 h 9621"/>
                <a:gd name="T4" fmla="*/ 0 w 10000"/>
                <a:gd name="T5" fmla="*/ 2147483646 h 9621"/>
                <a:gd name="T6" fmla="*/ 0 w 10000"/>
                <a:gd name="T7" fmla="*/ 2147483646 h 9621"/>
                <a:gd name="T8" fmla="*/ 2147483646 w 10000"/>
                <a:gd name="T9" fmla="*/ 2147483646 h 9621"/>
                <a:gd name="T10" fmla="*/ 2147483646 w 10000"/>
                <a:gd name="T11" fmla="*/ 2147483646 h 9621"/>
                <a:gd name="T12" fmla="*/ 2147483646 w 10000"/>
                <a:gd name="T13" fmla="*/ 2147483646 h 9621"/>
                <a:gd name="T14" fmla="*/ 2147483646 w 10000"/>
                <a:gd name="T15" fmla="*/ 0 h 9621"/>
                <a:gd name="T16" fmla="*/ 2147483646 w 10000"/>
                <a:gd name="T17" fmla="*/ 0 h 9621"/>
                <a:gd name="T18" fmla="*/ 2147483646 w 10000"/>
                <a:gd name="T19" fmla="*/ 2147483646 h 9621"/>
                <a:gd name="T20" fmla="*/ 2147483646 w 10000"/>
                <a:gd name="T21" fmla="*/ 2147483646 h 9621"/>
                <a:gd name="T22" fmla="*/ 2147483646 w 10000"/>
                <a:gd name="T23" fmla="*/ 2147483646 h 9621"/>
                <a:gd name="T24" fmla="*/ 2147483646 w 10000"/>
                <a:gd name="T25" fmla="*/ 2147483646 h 9621"/>
                <a:gd name="T26" fmla="*/ 2147483646 w 10000"/>
                <a:gd name="T27" fmla="*/ 2147483646 h 9621"/>
                <a:gd name="T28" fmla="*/ 2147483646 w 10000"/>
                <a:gd name="T29" fmla="*/ 2147483646 h 9621"/>
                <a:gd name="T30" fmla="*/ 2147483646 w 10000"/>
                <a:gd name="T31" fmla="*/ 2147483646 h 9621"/>
                <a:gd name="T32" fmla="*/ 2147483646 w 10000"/>
                <a:gd name="T33" fmla="*/ 2147483646 h 9621"/>
                <a:gd name="T34" fmla="*/ 2147483646 w 10000"/>
                <a:gd name="T35" fmla="*/ 2147483646 h 9621"/>
                <a:gd name="T36" fmla="*/ 2147483646 w 10000"/>
                <a:gd name="T37" fmla="*/ 2147483646 h 9621"/>
                <a:gd name="T38" fmla="*/ 2147483646 w 10000"/>
                <a:gd name="T39" fmla="*/ 2147483646 h 9621"/>
                <a:gd name="T40" fmla="*/ 2147483646 w 10000"/>
                <a:gd name="T41" fmla="*/ 2147483646 h 9621"/>
                <a:gd name="T42" fmla="*/ 2147483646 w 10000"/>
                <a:gd name="T43" fmla="*/ 2147483646 h 9621"/>
                <a:gd name="T44" fmla="*/ 2147483646 w 10000"/>
                <a:gd name="T45" fmla="*/ 2147483646 h 9621"/>
                <a:gd name="T46" fmla="*/ 2147483646 w 10000"/>
                <a:gd name="T47" fmla="*/ 2147483646 h 9621"/>
                <a:gd name="T48" fmla="*/ 2147483646 w 10000"/>
                <a:gd name="T49" fmla="*/ 2147483646 h 9621"/>
                <a:gd name="T50" fmla="*/ 2147483646 w 10000"/>
                <a:gd name="T51" fmla="*/ 2147483646 h 9621"/>
                <a:gd name="T52" fmla="*/ 2147483646 w 10000"/>
                <a:gd name="T53" fmla="*/ 2147483646 h 9621"/>
                <a:gd name="T54" fmla="*/ 2147483646 w 10000"/>
                <a:gd name="T55" fmla="*/ 2147483646 h 9621"/>
                <a:gd name="T56" fmla="*/ 2147483646 w 10000"/>
                <a:gd name="T57" fmla="*/ 2147483646 h 9621"/>
                <a:gd name="T58" fmla="*/ 2147483646 w 10000"/>
                <a:gd name="T59" fmla="*/ 2147483646 h 9621"/>
                <a:gd name="T60" fmla="*/ 2147483646 w 10000"/>
                <a:gd name="T61" fmla="*/ 2147483646 h 9621"/>
                <a:gd name="T62" fmla="*/ 2147483646 w 10000"/>
                <a:gd name="T63" fmla="*/ 2147483646 h 9621"/>
                <a:gd name="T64" fmla="*/ 2147483646 w 10000"/>
                <a:gd name="T65" fmla="*/ 2147483646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4961454"/>
            <a:ext cx="856267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5" y="685800"/>
            <a:ext cx="8562672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5253" y="5528192"/>
            <a:ext cx="8562672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44E7DDC0-DD48-46D8-B387-9E6A23926F2D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04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6359946" y="2780895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5775" y="4343161"/>
              <a:ext cx="8181975" cy="2112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35"/>
            <p:cNvSpPr>
              <a:spLocks/>
            </p:cNvSpPr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6 h 9621"/>
                <a:gd name="T4" fmla="*/ 0 w 10000"/>
                <a:gd name="T5" fmla="*/ 2147483646 h 9621"/>
                <a:gd name="T6" fmla="*/ 0 w 10000"/>
                <a:gd name="T7" fmla="*/ 2147483646 h 9621"/>
                <a:gd name="T8" fmla="*/ 2147483646 w 10000"/>
                <a:gd name="T9" fmla="*/ 2147483646 h 9621"/>
                <a:gd name="T10" fmla="*/ 2147483646 w 10000"/>
                <a:gd name="T11" fmla="*/ 2147483646 h 9621"/>
                <a:gd name="T12" fmla="*/ 2147483646 w 10000"/>
                <a:gd name="T13" fmla="*/ 2147483646 h 9621"/>
                <a:gd name="T14" fmla="*/ 2147483646 w 10000"/>
                <a:gd name="T15" fmla="*/ 0 h 9621"/>
                <a:gd name="T16" fmla="*/ 2147483646 w 10000"/>
                <a:gd name="T17" fmla="*/ 0 h 9621"/>
                <a:gd name="T18" fmla="*/ 2147483646 w 10000"/>
                <a:gd name="T19" fmla="*/ 2147483646 h 9621"/>
                <a:gd name="T20" fmla="*/ 2147483646 w 10000"/>
                <a:gd name="T21" fmla="*/ 2147483646 h 9621"/>
                <a:gd name="T22" fmla="*/ 2147483646 w 10000"/>
                <a:gd name="T23" fmla="*/ 2147483646 h 9621"/>
                <a:gd name="T24" fmla="*/ 2147483646 w 10000"/>
                <a:gd name="T25" fmla="*/ 2147483646 h 9621"/>
                <a:gd name="T26" fmla="*/ 2147483646 w 10000"/>
                <a:gd name="T27" fmla="*/ 2147483646 h 9621"/>
                <a:gd name="T28" fmla="*/ 2147483646 w 10000"/>
                <a:gd name="T29" fmla="*/ 2147483646 h 9621"/>
                <a:gd name="T30" fmla="*/ 2147483646 w 10000"/>
                <a:gd name="T31" fmla="*/ 2147483646 h 9621"/>
                <a:gd name="T32" fmla="*/ 2147483646 w 10000"/>
                <a:gd name="T33" fmla="*/ 2147483646 h 9621"/>
                <a:gd name="T34" fmla="*/ 2147483646 w 10000"/>
                <a:gd name="T35" fmla="*/ 2147483646 h 9621"/>
                <a:gd name="T36" fmla="*/ 2147483646 w 10000"/>
                <a:gd name="T37" fmla="*/ 2147483646 h 9621"/>
                <a:gd name="T38" fmla="*/ 2147483646 w 10000"/>
                <a:gd name="T39" fmla="*/ 2147483646 h 9621"/>
                <a:gd name="T40" fmla="*/ 2147483646 w 10000"/>
                <a:gd name="T41" fmla="*/ 2147483646 h 9621"/>
                <a:gd name="T42" fmla="*/ 2147483646 w 10000"/>
                <a:gd name="T43" fmla="*/ 2147483646 h 9621"/>
                <a:gd name="T44" fmla="*/ 2147483646 w 10000"/>
                <a:gd name="T45" fmla="*/ 2147483646 h 9621"/>
                <a:gd name="T46" fmla="*/ 2147483646 w 10000"/>
                <a:gd name="T47" fmla="*/ 2147483646 h 9621"/>
                <a:gd name="T48" fmla="*/ 2147483646 w 10000"/>
                <a:gd name="T49" fmla="*/ 2147483646 h 9621"/>
                <a:gd name="T50" fmla="*/ 2147483646 w 10000"/>
                <a:gd name="T51" fmla="*/ 2147483646 h 9621"/>
                <a:gd name="T52" fmla="*/ 2147483646 w 10000"/>
                <a:gd name="T53" fmla="*/ 2147483646 h 9621"/>
                <a:gd name="T54" fmla="*/ 2147483646 w 10000"/>
                <a:gd name="T55" fmla="*/ 2147483646 h 9621"/>
                <a:gd name="T56" fmla="*/ 2147483646 w 10000"/>
                <a:gd name="T57" fmla="*/ 2147483646 h 9621"/>
                <a:gd name="T58" fmla="*/ 2147483646 w 10000"/>
                <a:gd name="T59" fmla="*/ 2147483646 h 9621"/>
                <a:gd name="T60" fmla="*/ 2147483646 w 10000"/>
                <a:gd name="T61" fmla="*/ 2147483646 h 9621"/>
                <a:gd name="T62" fmla="*/ 2147483646 w 10000"/>
                <a:gd name="T63" fmla="*/ 2147483646 h 9621"/>
                <a:gd name="T64" fmla="*/ 2147483646 w 10000"/>
                <a:gd name="T65" fmla="*/ 2147483646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927100"/>
            <a:ext cx="8562673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4" y="3488024"/>
            <a:ext cx="8562673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549CCD31-C88D-4874-B3E3-D44E92458E11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4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6359946" y="4309201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Freeform 34"/>
            <p:cNvSpPr>
              <a:spLocks/>
            </p:cNvSpPr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6 h 9621"/>
                <a:gd name="T4" fmla="*/ 0 w 10000"/>
                <a:gd name="T5" fmla="*/ 2147483646 h 9621"/>
                <a:gd name="T6" fmla="*/ 0 w 10000"/>
                <a:gd name="T7" fmla="*/ 2147483646 h 9621"/>
                <a:gd name="T8" fmla="*/ 2147483646 w 10000"/>
                <a:gd name="T9" fmla="*/ 2147483646 h 9621"/>
                <a:gd name="T10" fmla="*/ 2147483646 w 10000"/>
                <a:gd name="T11" fmla="*/ 2147483646 h 9621"/>
                <a:gd name="T12" fmla="*/ 2147483646 w 10000"/>
                <a:gd name="T13" fmla="*/ 2147483646 h 9621"/>
                <a:gd name="T14" fmla="*/ 2147483646 w 10000"/>
                <a:gd name="T15" fmla="*/ 0 h 9621"/>
                <a:gd name="T16" fmla="*/ 2147483646 w 10000"/>
                <a:gd name="T17" fmla="*/ 0 h 9621"/>
                <a:gd name="T18" fmla="*/ 2147483646 w 10000"/>
                <a:gd name="T19" fmla="*/ 2147483646 h 9621"/>
                <a:gd name="T20" fmla="*/ 2147483646 w 10000"/>
                <a:gd name="T21" fmla="*/ 2147483646 h 9621"/>
                <a:gd name="T22" fmla="*/ 2147483646 w 10000"/>
                <a:gd name="T23" fmla="*/ 2147483646 h 9621"/>
                <a:gd name="T24" fmla="*/ 2147483646 w 10000"/>
                <a:gd name="T25" fmla="*/ 2147483646 h 9621"/>
                <a:gd name="T26" fmla="*/ 2147483646 w 10000"/>
                <a:gd name="T27" fmla="*/ 2147483646 h 9621"/>
                <a:gd name="T28" fmla="*/ 2147483646 w 10000"/>
                <a:gd name="T29" fmla="*/ 2147483646 h 9621"/>
                <a:gd name="T30" fmla="*/ 2147483646 w 10000"/>
                <a:gd name="T31" fmla="*/ 2147483646 h 9621"/>
                <a:gd name="T32" fmla="*/ 2147483646 w 10000"/>
                <a:gd name="T33" fmla="*/ 2147483646 h 9621"/>
                <a:gd name="T34" fmla="*/ 2147483646 w 10000"/>
                <a:gd name="T35" fmla="*/ 2147483646 h 9621"/>
                <a:gd name="T36" fmla="*/ 2147483646 w 10000"/>
                <a:gd name="T37" fmla="*/ 2147483646 h 9621"/>
                <a:gd name="T38" fmla="*/ 2147483646 w 10000"/>
                <a:gd name="T39" fmla="*/ 2147483646 h 9621"/>
                <a:gd name="T40" fmla="*/ 2147483646 w 10000"/>
                <a:gd name="T41" fmla="*/ 2147483646 h 9621"/>
                <a:gd name="T42" fmla="*/ 2147483646 w 10000"/>
                <a:gd name="T43" fmla="*/ 2147483646 h 9621"/>
                <a:gd name="T44" fmla="*/ 2147483646 w 10000"/>
                <a:gd name="T45" fmla="*/ 2147483646 h 9621"/>
                <a:gd name="T46" fmla="*/ 2147483646 w 10000"/>
                <a:gd name="T47" fmla="*/ 2147483646 h 9621"/>
                <a:gd name="T48" fmla="*/ 2147483646 w 10000"/>
                <a:gd name="T49" fmla="*/ 2147483646 h 9621"/>
                <a:gd name="T50" fmla="*/ 2147483646 w 10000"/>
                <a:gd name="T51" fmla="*/ 2147483646 h 9621"/>
                <a:gd name="T52" fmla="*/ 2147483646 w 10000"/>
                <a:gd name="T53" fmla="*/ 2147483646 h 9621"/>
                <a:gd name="T54" fmla="*/ 2147483646 w 10000"/>
                <a:gd name="T55" fmla="*/ 2147483646 h 9621"/>
                <a:gd name="T56" fmla="*/ 2147483646 w 10000"/>
                <a:gd name="T57" fmla="*/ 2147483646 h 9621"/>
                <a:gd name="T58" fmla="*/ 2147483646 w 10000"/>
                <a:gd name="T59" fmla="*/ 2147483646 h 9621"/>
                <a:gd name="T60" fmla="*/ 2147483646 w 10000"/>
                <a:gd name="T61" fmla="*/ 2147483646 h 9621"/>
                <a:gd name="T62" fmla="*/ 2147483646 w 10000"/>
                <a:gd name="T63" fmla="*/ 2147483646 h 9621"/>
                <a:gd name="T64" fmla="*/ 2147483646 w 10000"/>
                <a:gd name="T65" fmla="*/ 2147483646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" name="TextBox 36"/>
          <p:cNvSpPr txBox="1">
            <a:spLocks noChangeArrowheads="1"/>
          </p:cNvSpPr>
          <p:nvPr/>
        </p:nvSpPr>
        <p:spPr bwMode="gray">
          <a:xfrm>
            <a:off x="863601" y="652464"/>
            <a:ext cx="802217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smtClean="0">
                <a:solidFill>
                  <a:srgbClr val="EF53A5"/>
                </a:solidFill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8" name="TextBox 37"/>
          <p:cNvSpPr txBox="1">
            <a:spLocks noChangeArrowheads="1"/>
          </p:cNvSpPr>
          <p:nvPr/>
        </p:nvSpPr>
        <p:spPr bwMode="gray">
          <a:xfrm>
            <a:off x="9425518" y="2900364"/>
            <a:ext cx="825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smtClean="0">
                <a:solidFill>
                  <a:srgbClr val="EF53A5"/>
                </a:solidFill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081" y="927100"/>
            <a:ext cx="8213847" cy="288217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849705" y="3809279"/>
            <a:ext cx="7528191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4" y="5000817"/>
            <a:ext cx="8458231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789FF7F-12EF-4793-86EB-D3F72323A7B4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47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6359946" y="4311243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6 h 9621"/>
                <a:gd name="T4" fmla="*/ 0 w 10000"/>
                <a:gd name="T5" fmla="*/ 2147483646 h 9621"/>
                <a:gd name="T6" fmla="*/ 0 w 10000"/>
                <a:gd name="T7" fmla="*/ 2147483646 h 9621"/>
                <a:gd name="T8" fmla="*/ 2147483646 w 10000"/>
                <a:gd name="T9" fmla="*/ 2147483646 h 9621"/>
                <a:gd name="T10" fmla="*/ 2147483646 w 10000"/>
                <a:gd name="T11" fmla="*/ 2147483646 h 9621"/>
                <a:gd name="T12" fmla="*/ 2147483646 w 10000"/>
                <a:gd name="T13" fmla="*/ 2147483646 h 9621"/>
                <a:gd name="T14" fmla="*/ 2147483646 w 10000"/>
                <a:gd name="T15" fmla="*/ 0 h 9621"/>
                <a:gd name="T16" fmla="*/ 2147483646 w 10000"/>
                <a:gd name="T17" fmla="*/ 0 h 9621"/>
                <a:gd name="T18" fmla="*/ 2147483646 w 10000"/>
                <a:gd name="T19" fmla="*/ 2147483646 h 9621"/>
                <a:gd name="T20" fmla="*/ 2147483646 w 10000"/>
                <a:gd name="T21" fmla="*/ 2147483646 h 9621"/>
                <a:gd name="T22" fmla="*/ 2147483646 w 10000"/>
                <a:gd name="T23" fmla="*/ 2147483646 h 9621"/>
                <a:gd name="T24" fmla="*/ 2147483646 w 10000"/>
                <a:gd name="T25" fmla="*/ 2147483646 h 9621"/>
                <a:gd name="T26" fmla="*/ 2147483646 w 10000"/>
                <a:gd name="T27" fmla="*/ 2147483646 h 9621"/>
                <a:gd name="T28" fmla="*/ 2147483646 w 10000"/>
                <a:gd name="T29" fmla="*/ 2147483646 h 9621"/>
                <a:gd name="T30" fmla="*/ 2147483646 w 10000"/>
                <a:gd name="T31" fmla="*/ 2147483646 h 9621"/>
                <a:gd name="T32" fmla="*/ 2147483646 w 10000"/>
                <a:gd name="T33" fmla="*/ 2147483646 h 9621"/>
                <a:gd name="T34" fmla="*/ 2147483646 w 10000"/>
                <a:gd name="T35" fmla="*/ 2147483646 h 9621"/>
                <a:gd name="T36" fmla="*/ 2147483646 w 10000"/>
                <a:gd name="T37" fmla="*/ 2147483646 h 9621"/>
                <a:gd name="T38" fmla="*/ 2147483646 w 10000"/>
                <a:gd name="T39" fmla="*/ 2147483646 h 9621"/>
                <a:gd name="T40" fmla="*/ 2147483646 w 10000"/>
                <a:gd name="T41" fmla="*/ 2147483646 h 9621"/>
                <a:gd name="T42" fmla="*/ 2147483646 w 10000"/>
                <a:gd name="T43" fmla="*/ 2147483646 h 9621"/>
                <a:gd name="T44" fmla="*/ 2147483646 w 10000"/>
                <a:gd name="T45" fmla="*/ 2147483646 h 9621"/>
                <a:gd name="T46" fmla="*/ 2147483646 w 10000"/>
                <a:gd name="T47" fmla="*/ 2147483646 h 9621"/>
                <a:gd name="T48" fmla="*/ 2147483646 w 10000"/>
                <a:gd name="T49" fmla="*/ 2147483646 h 9621"/>
                <a:gd name="T50" fmla="*/ 2147483646 w 10000"/>
                <a:gd name="T51" fmla="*/ 2147483646 h 9621"/>
                <a:gd name="T52" fmla="*/ 2147483646 w 10000"/>
                <a:gd name="T53" fmla="*/ 2147483646 h 9621"/>
                <a:gd name="T54" fmla="*/ 2147483646 w 10000"/>
                <a:gd name="T55" fmla="*/ 2147483646 h 9621"/>
                <a:gd name="T56" fmla="*/ 2147483646 w 10000"/>
                <a:gd name="T57" fmla="*/ 2147483646 h 9621"/>
                <a:gd name="T58" fmla="*/ 2147483646 w 10000"/>
                <a:gd name="T59" fmla="*/ 2147483646 h 9621"/>
                <a:gd name="T60" fmla="*/ 2147483646 w 10000"/>
                <a:gd name="T61" fmla="*/ 2147483646 h 9621"/>
                <a:gd name="T62" fmla="*/ 2147483646 w 10000"/>
                <a:gd name="T63" fmla="*/ 2147483646 h 9621"/>
                <a:gd name="T64" fmla="*/ 2147483646 w 10000"/>
                <a:gd name="T65" fmla="*/ 2147483646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2057400"/>
            <a:ext cx="8562673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5024909"/>
            <a:ext cx="8562672" cy="994891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2A610B30-A027-4F27-A478-C9E1B8420FB5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20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4392084" y="2489201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799917" y="2489201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927100"/>
            <a:ext cx="8564791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3" y="2489200"/>
            <a:ext cx="3084576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5253" y="3147164"/>
            <a:ext cx="3084576" cy="288836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0819" y="2489200"/>
            <a:ext cx="309189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44628" y="3147164"/>
            <a:ext cx="3091891" cy="288836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44856" y="2489200"/>
            <a:ext cx="309189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47914" y="3147164"/>
            <a:ext cx="3088833" cy="288836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E5A86324-E3DD-4F22-969D-EFB697ABE8B9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88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4385733" y="2489201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799917" y="2489201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3" y="927100"/>
            <a:ext cx="8460347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3" y="4179596"/>
            <a:ext cx="3084576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58740" y="2489200"/>
            <a:ext cx="268685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5252" y="4837559"/>
            <a:ext cx="3084576" cy="11873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8167" y="4179595"/>
            <a:ext cx="309189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37585" y="2489200"/>
            <a:ext cx="268685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48167" y="4848209"/>
            <a:ext cx="3091891" cy="11873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44856" y="4179596"/>
            <a:ext cx="309189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44855" y="2489200"/>
            <a:ext cx="268685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44856" y="4837559"/>
            <a:ext cx="3091891" cy="11873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8FA7635B-3EE8-4ED9-84F3-C59D8183E4EE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85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2117" y="6388100"/>
            <a:ext cx="13208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7917" y="6388100"/>
            <a:ext cx="5145616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BB467F7B-8E88-40FC-9FA2-6AA6F1FBF58D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649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-2118" y="0"/>
            <a:ext cx="12160251" cy="6861175"/>
            <a:chOff x="-1588" y="0"/>
            <a:chExt cx="9120420" cy="6860798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552451" y="401639"/>
            <a:ext cx="6148916" cy="6054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35"/>
          <p:cNvSpPr>
            <a:spLocks/>
          </p:cNvSpPr>
          <p:nvPr/>
        </p:nvSpPr>
        <p:spPr bwMode="gray">
          <a:xfrm rot="5400000">
            <a:off x="2731030" y="1210735"/>
            <a:ext cx="5997575" cy="4436533"/>
          </a:xfrm>
          <a:custGeom>
            <a:avLst/>
            <a:gdLst>
              <a:gd name="T0" fmla="*/ 0 w 4960"/>
              <a:gd name="T1" fmla="*/ 0 h 2752"/>
              <a:gd name="T2" fmla="*/ 0 w 4960"/>
              <a:gd name="T3" fmla="*/ 2147483646 h 2752"/>
              <a:gd name="T4" fmla="*/ 0 w 4960"/>
              <a:gd name="T5" fmla="*/ 2147483646 h 2752"/>
              <a:gd name="T6" fmla="*/ 0 w 4960"/>
              <a:gd name="T7" fmla="*/ 2147483646 h 2752"/>
              <a:gd name="T8" fmla="*/ 2147483646 w 4960"/>
              <a:gd name="T9" fmla="*/ 2147483646 h 2752"/>
              <a:gd name="T10" fmla="*/ 2147483646 w 4960"/>
              <a:gd name="T11" fmla="*/ 2147483646 h 2752"/>
              <a:gd name="T12" fmla="*/ 2147483646 w 4960"/>
              <a:gd name="T13" fmla="*/ 2147483646 h 2752"/>
              <a:gd name="T14" fmla="*/ 2147483646 w 4960"/>
              <a:gd name="T15" fmla="*/ 0 h 2752"/>
              <a:gd name="T16" fmla="*/ 2147483646 w 4960"/>
              <a:gd name="T17" fmla="*/ 0 h 2752"/>
              <a:gd name="T18" fmla="*/ 2147483646 w 4960"/>
              <a:gd name="T19" fmla="*/ 2147483646 h 2752"/>
              <a:gd name="T20" fmla="*/ 2147483646 w 4960"/>
              <a:gd name="T21" fmla="*/ 2147483646 h 2752"/>
              <a:gd name="T22" fmla="*/ 2147483646 w 4960"/>
              <a:gd name="T23" fmla="*/ 2147483646 h 2752"/>
              <a:gd name="T24" fmla="*/ 2147483646 w 4960"/>
              <a:gd name="T25" fmla="*/ 2147483646 h 2752"/>
              <a:gd name="T26" fmla="*/ 2147483646 w 4960"/>
              <a:gd name="T27" fmla="*/ 2147483646 h 2752"/>
              <a:gd name="T28" fmla="*/ 2147483646 w 4960"/>
              <a:gd name="T29" fmla="*/ 2147483646 h 2752"/>
              <a:gd name="T30" fmla="*/ 2147483646 w 4960"/>
              <a:gd name="T31" fmla="*/ 2147483646 h 2752"/>
              <a:gd name="T32" fmla="*/ 2147483646 w 4960"/>
              <a:gd name="T33" fmla="*/ 2147483646 h 2752"/>
              <a:gd name="T34" fmla="*/ 2147483646 w 4960"/>
              <a:gd name="T35" fmla="*/ 2147483646 h 2752"/>
              <a:gd name="T36" fmla="*/ 2147483646 w 4960"/>
              <a:gd name="T37" fmla="*/ 2147483646 h 2752"/>
              <a:gd name="T38" fmla="*/ 2147483646 w 4960"/>
              <a:gd name="T39" fmla="*/ 2147483646 h 2752"/>
              <a:gd name="T40" fmla="*/ 2147483646 w 4960"/>
              <a:gd name="T41" fmla="*/ 2147483646 h 2752"/>
              <a:gd name="T42" fmla="*/ 2147483646 w 4960"/>
              <a:gd name="T43" fmla="*/ 2147483646 h 2752"/>
              <a:gd name="T44" fmla="*/ 2147483646 w 4960"/>
              <a:gd name="T45" fmla="*/ 2147483646 h 2752"/>
              <a:gd name="T46" fmla="*/ 2147483646 w 4960"/>
              <a:gd name="T47" fmla="*/ 2147483646 h 2752"/>
              <a:gd name="T48" fmla="*/ 2147483646 w 4960"/>
              <a:gd name="T49" fmla="*/ 2147483646 h 2752"/>
              <a:gd name="T50" fmla="*/ 2147483646 w 4960"/>
              <a:gd name="T51" fmla="*/ 2147483646 h 2752"/>
              <a:gd name="T52" fmla="*/ 2147483646 w 4960"/>
              <a:gd name="T53" fmla="*/ 2147483646 h 2752"/>
              <a:gd name="T54" fmla="*/ 2147483646 w 4960"/>
              <a:gd name="T55" fmla="*/ 2147483646 h 2752"/>
              <a:gd name="T56" fmla="*/ 2147483646 w 4960"/>
              <a:gd name="T57" fmla="*/ 2147483646 h 2752"/>
              <a:gd name="T58" fmla="*/ 2147483646 w 4960"/>
              <a:gd name="T59" fmla="*/ 2147483646 h 2752"/>
              <a:gd name="T60" fmla="*/ 2147483646 w 4960"/>
              <a:gd name="T61" fmla="*/ 2147483646 h 2752"/>
              <a:gd name="T62" fmla="*/ 2147483646 w 4960"/>
              <a:gd name="T63" fmla="*/ 2147483646 h 2752"/>
              <a:gd name="T64" fmla="*/ 2147483646 w 4960"/>
              <a:gd name="T65" fmla="*/ 2147483646 h 2752"/>
              <a:gd name="T66" fmla="*/ 0 w 4960"/>
              <a:gd name="T67" fmla="*/ 0 h 2752"/>
              <a:gd name="T68" fmla="*/ 0 w 4960"/>
              <a:gd name="T69" fmla="*/ 0 h 275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Freeform 5"/>
          <p:cNvSpPr>
            <a:spLocks noEditPoints="1"/>
          </p:cNvSpPr>
          <p:nvPr/>
        </p:nvSpPr>
        <p:spPr bwMode="gray">
          <a:xfrm>
            <a:off x="0" y="0"/>
            <a:ext cx="12192000" cy="6858000"/>
          </a:xfrm>
          <a:custGeom>
            <a:avLst/>
            <a:gdLst>
              <a:gd name="T0" fmla="*/ 0 w 5760"/>
              <a:gd name="T1" fmla="*/ 0 h 4320"/>
              <a:gd name="T2" fmla="*/ 0 w 5760"/>
              <a:gd name="T3" fmla="*/ 2147483646 h 4320"/>
              <a:gd name="T4" fmla="*/ 2147483646 w 5760"/>
              <a:gd name="T5" fmla="*/ 2147483646 h 4320"/>
              <a:gd name="T6" fmla="*/ 2147483646 w 5760"/>
              <a:gd name="T7" fmla="*/ 0 h 4320"/>
              <a:gd name="T8" fmla="*/ 0 w 5760"/>
              <a:gd name="T9" fmla="*/ 0 h 4320"/>
              <a:gd name="T10" fmla="*/ 2147483646 w 5760"/>
              <a:gd name="T11" fmla="*/ 2147483646 h 4320"/>
              <a:gd name="T12" fmla="*/ 2147483646 w 5760"/>
              <a:gd name="T13" fmla="*/ 2147483646 h 4320"/>
              <a:gd name="T14" fmla="*/ 2147483646 w 5760"/>
              <a:gd name="T15" fmla="*/ 2147483646 h 4320"/>
              <a:gd name="T16" fmla="*/ 2147483646 w 5760"/>
              <a:gd name="T17" fmla="*/ 2147483646 h 4320"/>
              <a:gd name="T18" fmla="*/ 2147483646 w 5760"/>
              <a:gd name="T19" fmla="*/ 2147483646 h 43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33237" y="1447799"/>
            <a:ext cx="1484688" cy="45720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651" y="1447799"/>
            <a:ext cx="5889248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551" y="6365875"/>
            <a:ext cx="5147733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E3AA0399-56BB-4A11-A4AB-5236A82C00A4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48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27" y="927099"/>
            <a:ext cx="8458229" cy="70986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1897F-3208-46F1-8FF7-56D194B9FF3F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1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200" y="401616"/>
              <a:ext cx="3465513" cy="6054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/>
            <p:cNvSpPr>
              <a:spLocks/>
            </p:cNvSpPr>
            <p:nvPr/>
          </p:nvSpPr>
          <p:spPr bwMode="gray">
            <a:xfrm rot="-5400000">
              <a:off x="3105027" y="1765596"/>
              <a:ext cx="5995993" cy="3326809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6 h 2752"/>
                <a:gd name="T4" fmla="*/ 0 w 4960"/>
                <a:gd name="T5" fmla="*/ 2147483646 h 2752"/>
                <a:gd name="T6" fmla="*/ 0 w 4960"/>
                <a:gd name="T7" fmla="*/ 2147483646 h 2752"/>
                <a:gd name="T8" fmla="*/ 2147483646 w 4960"/>
                <a:gd name="T9" fmla="*/ 2147483646 h 2752"/>
                <a:gd name="T10" fmla="*/ 2147483646 w 4960"/>
                <a:gd name="T11" fmla="*/ 2147483646 h 2752"/>
                <a:gd name="T12" fmla="*/ 2147483646 w 4960"/>
                <a:gd name="T13" fmla="*/ 2147483646 h 2752"/>
                <a:gd name="T14" fmla="*/ 2147483646 w 4960"/>
                <a:gd name="T15" fmla="*/ 0 h 2752"/>
                <a:gd name="T16" fmla="*/ 2147483646 w 4960"/>
                <a:gd name="T17" fmla="*/ 0 h 2752"/>
                <a:gd name="T18" fmla="*/ 2147483646 w 4960"/>
                <a:gd name="T19" fmla="*/ 2147483646 h 2752"/>
                <a:gd name="T20" fmla="*/ 2147483646 w 4960"/>
                <a:gd name="T21" fmla="*/ 2147483646 h 2752"/>
                <a:gd name="T22" fmla="*/ 2147483646 w 4960"/>
                <a:gd name="T23" fmla="*/ 2147483646 h 2752"/>
                <a:gd name="T24" fmla="*/ 2147483646 w 4960"/>
                <a:gd name="T25" fmla="*/ 2147483646 h 2752"/>
                <a:gd name="T26" fmla="*/ 2147483646 w 4960"/>
                <a:gd name="T27" fmla="*/ 2147483646 h 2752"/>
                <a:gd name="T28" fmla="*/ 2147483646 w 4960"/>
                <a:gd name="T29" fmla="*/ 2147483646 h 2752"/>
                <a:gd name="T30" fmla="*/ 2147483646 w 4960"/>
                <a:gd name="T31" fmla="*/ 2147483646 h 2752"/>
                <a:gd name="T32" fmla="*/ 2147483646 w 4960"/>
                <a:gd name="T33" fmla="*/ 2147483646 h 2752"/>
                <a:gd name="T34" fmla="*/ 2147483646 w 4960"/>
                <a:gd name="T35" fmla="*/ 2147483646 h 2752"/>
                <a:gd name="T36" fmla="*/ 2147483646 w 4960"/>
                <a:gd name="T37" fmla="*/ 2147483646 h 2752"/>
                <a:gd name="T38" fmla="*/ 2147483646 w 4960"/>
                <a:gd name="T39" fmla="*/ 2147483646 h 2752"/>
                <a:gd name="T40" fmla="*/ 2147483646 w 4960"/>
                <a:gd name="T41" fmla="*/ 2147483646 h 2752"/>
                <a:gd name="T42" fmla="*/ 2147483646 w 4960"/>
                <a:gd name="T43" fmla="*/ 2147483646 h 2752"/>
                <a:gd name="T44" fmla="*/ 2147483646 w 4960"/>
                <a:gd name="T45" fmla="*/ 2147483646 h 2752"/>
                <a:gd name="T46" fmla="*/ 2147483646 w 4960"/>
                <a:gd name="T47" fmla="*/ 2147483646 h 2752"/>
                <a:gd name="T48" fmla="*/ 2147483646 w 4960"/>
                <a:gd name="T49" fmla="*/ 2147483646 h 2752"/>
                <a:gd name="T50" fmla="*/ 2147483646 w 4960"/>
                <a:gd name="T51" fmla="*/ 2147483646 h 2752"/>
                <a:gd name="T52" fmla="*/ 2147483646 w 4960"/>
                <a:gd name="T53" fmla="*/ 2147483646 h 2752"/>
                <a:gd name="T54" fmla="*/ 2147483646 w 4960"/>
                <a:gd name="T55" fmla="*/ 2147483646 h 2752"/>
                <a:gd name="T56" fmla="*/ 2147483646 w 4960"/>
                <a:gd name="T57" fmla="*/ 2147483646 h 2752"/>
                <a:gd name="T58" fmla="*/ 2147483646 w 4960"/>
                <a:gd name="T59" fmla="*/ 2147483646 h 2752"/>
                <a:gd name="T60" fmla="*/ 2147483646 w 4960"/>
                <a:gd name="T61" fmla="*/ 2147483646 h 2752"/>
                <a:gd name="T62" fmla="*/ 2147483646 w 4960"/>
                <a:gd name="T63" fmla="*/ 2147483646 h 2752"/>
                <a:gd name="T64" fmla="*/ 2147483646 w 4960"/>
                <a:gd name="T65" fmla="*/ 2147483646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912394">
              <a:off x="3320102" y="1458373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045" y="2257588"/>
            <a:ext cx="4120896" cy="3020344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5682" y="2257588"/>
            <a:ext cx="4110021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958E5C5A-AEF7-486B-A391-C75D8FD823A0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7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253" y="2489201"/>
            <a:ext cx="4849307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41" y="2489203"/>
            <a:ext cx="4849307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88232-B917-4188-A58E-F4471968D225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31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9891" y="2489200"/>
            <a:ext cx="484466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5253" y="3248491"/>
            <a:ext cx="4849307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42" y="2489201"/>
            <a:ext cx="4849305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41" y="3245836"/>
            <a:ext cx="4849307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4B48A-4FAC-44B9-8B26-EE7EC73F69BB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978E-D4F3-45D9-A9B4-A8490327540A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45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341583A-CBFD-441C-9B97-90E4CD1A9F43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3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5283200" y="401616"/>
              <a:ext cx="3465513" cy="6054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4"/>
            <p:cNvSpPr>
              <a:spLocks/>
            </p:cNvSpPr>
            <p:nvPr/>
          </p:nvSpPr>
          <p:spPr bwMode="gray">
            <a:xfrm rot="-5400000">
              <a:off x="2548536" y="1765596"/>
              <a:ext cx="5995993" cy="3326809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6 h 2752"/>
                <a:gd name="T4" fmla="*/ 0 w 4960"/>
                <a:gd name="T5" fmla="*/ 2147483646 h 2752"/>
                <a:gd name="T6" fmla="*/ 0 w 4960"/>
                <a:gd name="T7" fmla="*/ 2147483646 h 2752"/>
                <a:gd name="T8" fmla="*/ 2147483646 w 4960"/>
                <a:gd name="T9" fmla="*/ 2147483646 h 2752"/>
                <a:gd name="T10" fmla="*/ 2147483646 w 4960"/>
                <a:gd name="T11" fmla="*/ 2147483646 h 2752"/>
                <a:gd name="T12" fmla="*/ 2147483646 w 4960"/>
                <a:gd name="T13" fmla="*/ 2147483646 h 2752"/>
                <a:gd name="T14" fmla="*/ 2147483646 w 4960"/>
                <a:gd name="T15" fmla="*/ 0 h 2752"/>
                <a:gd name="T16" fmla="*/ 2147483646 w 4960"/>
                <a:gd name="T17" fmla="*/ 0 h 2752"/>
                <a:gd name="T18" fmla="*/ 2147483646 w 4960"/>
                <a:gd name="T19" fmla="*/ 2147483646 h 2752"/>
                <a:gd name="T20" fmla="*/ 2147483646 w 4960"/>
                <a:gd name="T21" fmla="*/ 2147483646 h 2752"/>
                <a:gd name="T22" fmla="*/ 2147483646 w 4960"/>
                <a:gd name="T23" fmla="*/ 2147483646 h 2752"/>
                <a:gd name="T24" fmla="*/ 2147483646 w 4960"/>
                <a:gd name="T25" fmla="*/ 2147483646 h 2752"/>
                <a:gd name="T26" fmla="*/ 2147483646 w 4960"/>
                <a:gd name="T27" fmla="*/ 2147483646 h 2752"/>
                <a:gd name="T28" fmla="*/ 2147483646 w 4960"/>
                <a:gd name="T29" fmla="*/ 2147483646 h 2752"/>
                <a:gd name="T30" fmla="*/ 2147483646 w 4960"/>
                <a:gd name="T31" fmla="*/ 2147483646 h 2752"/>
                <a:gd name="T32" fmla="*/ 2147483646 w 4960"/>
                <a:gd name="T33" fmla="*/ 2147483646 h 2752"/>
                <a:gd name="T34" fmla="*/ 2147483646 w 4960"/>
                <a:gd name="T35" fmla="*/ 2147483646 h 2752"/>
                <a:gd name="T36" fmla="*/ 2147483646 w 4960"/>
                <a:gd name="T37" fmla="*/ 2147483646 h 2752"/>
                <a:gd name="T38" fmla="*/ 2147483646 w 4960"/>
                <a:gd name="T39" fmla="*/ 2147483646 h 2752"/>
                <a:gd name="T40" fmla="*/ 2147483646 w 4960"/>
                <a:gd name="T41" fmla="*/ 2147483646 h 2752"/>
                <a:gd name="T42" fmla="*/ 2147483646 w 4960"/>
                <a:gd name="T43" fmla="*/ 2147483646 h 2752"/>
                <a:gd name="T44" fmla="*/ 2147483646 w 4960"/>
                <a:gd name="T45" fmla="*/ 2147483646 h 2752"/>
                <a:gd name="T46" fmla="*/ 2147483646 w 4960"/>
                <a:gd name="T47" fmla="*/ 2147483646 h 2752"/>
                <a:gd name="T48" fmla="*/ 2147483646 w 4960"/>
                <a:gd name="T49" fmla="*/ 2147483646 h 2752"/>
                <a:gd name="T50" fmla="*/ 2147483646 w 4960"/>
                <a:gd name="T51" fmla="*/ 2147483646 h 2752"/>
                <a:gd name="T52" fmla="*/ 2147483646 w 4960"/>
                <a:gd name="T53" fmla="*/ 2147483646 h 2752"/>
                <a:gd name="T54" fmla="*/ 2147483646 w 4960"/>
                <a:gd name="T55" fmla="*/ 2147483646 h 2752"/>
                <a:gd name="T56" fmla="*/ 2147483646 w 4960"/>
                <a:gd name="T57" fmla="*/ 2147483646 h 2752"/>
                <a:gd name="T58" fmla="*/ 2147483646 w 4960"/>
                <a:gd name="T59" fmla="*/ 2147483646 h 2752"/>
                <a:gd name="T60" fmla="*/ 2147483646 w 4960"/>
                <a:gd name="T61" fmla="*/ 2147483646 h 2752"/>
                <a:gd name="T62" fmla="*/ 2147483646 w 4960"/>
                <a:gd name="T63" fmla="*/ 2147483646 h 2752"/>
                <a:gd name="T64" fmla="*/ 2147483646 w 4960"/>
                <a:gd name="T65" fmla="*/ 2147483646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912394">
              <a:off x="2769747" y="1458373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3" y="1447800"/>
            <a:ext cx="3616787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1903" y="1447800"/>
            <a:ext cx="484380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5256" y="3086846"/>
            <a:ext cx="3616785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9227AC73-3EA8-466C-8EBC-224F9EEE8C67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74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5283200" y="401616"/>
              <a:ext cx="3465513" cy="6054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4"/>
            <p:cNvSpPr>
              <a:spLocks/>
            </p:cNvSpPr>
            <p:nvPr/>
          </p:nvSpPr>
          <p:spPr bwMode="gray">
            <a:xfrm rot="-5400000">
              <a:off x="2852610" y="1765596"/>
              <a:ext cx="5995993" cy="3326809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6 h 2752"/>
                <a:gd name="T4" fmla="*/ 0 w 4960"/>
                <a:gd name="T5" fmla="*/ 2147483646 h 2752"/>
                <a:gd name="T6" fmla="*/ 0 w 4960"/>
                <a:gd name="T7" fmla="*/ 2147483646 h 2752"/>
                <a:gd name="T8" fmla="*/ 2147483646 w 4960"/>
                <a:gd name="T9" fmla="*/ 2147483646 h 2752"/>
                <a:gd name="T10" fmla="*/ 2147483646 w 4960"/>
                <a:gd name="T11" fmla="*/ 2147483646 h 2752"/>
                <a:gd name="T12" fmla="*/ 2147483646 w 4960"/>
                <a:gd name="T13" fmla="*/ 2147483646 h 2752"/>
                <a:gd name="T14" fmla="*/ 2147483646 w 4960"/>
                <a:gd name="T15" fmla="*/ 0 h 2752"/>
                <a:gd name="T16" fmla="*/ 2147483646 w 4960"/>
                <a:gd name="T17" fmla="*/ 0 h 2752"/>
                <a:gd name="T18" fmla="*/ 2147483646 w 4960"/>
                <a:gd name="T19" fmla="*/ 2147483646 h 2752"/>
                <a:gd name="T20" fmla="*/ 2147483646 w 4960"/>
                <a:gd name="T21" fmla="*/ 2147483646 h 2752"/>
                <a:gd name="T22" fmla="*/ 2147483646 w 4960"/>
                <a:gd name="T23" fmla="*/ 2147483646 h 2752"/>
                <a:gd name="T24" fmla="*/ 2147483646 w 4960"/>
                <a:gd name="T25" fmla="*/ 2147483646 h 2752"/>
                <a:gd name="T26" fmla="*/ 2147483646 w 4960"/>
                <a:gd name="T27" fmla="*/ 2147483646 h 2752"/>
                <a:gd name="T28" fmla="*/ 2147483646 w 4960"/>
                <a:gd name="T29" fmla="*/ 2147483646 h 2752"/>
                <a:gd name="T30" fmla="*/ 2147483646 w 4960"/>
                <a:gd name="T31" fmla="*/ 2147483646 h 2752"/>
                <a:gd name="T32" fmla="*/ 2147483646 w 4960"/>
                <a:gd name="T33" fmla="*/ 2147483646 h 2752"/>
                <a:gd name="T34" fmla="*/ 2147483646 w 4960"/>
                <a:gd name="T35" fmla="*/ 2147483646 h 2752"/>
                <a:gd name="T36" fmla="*/ 2147483646 w 4960"/>
                <a:gd name="T37" fmla="*/ 2147483646 h 2752"/>
                <a:gd name="T38" fmla="*/ 2147483646 w 4960"/>
                <a:gd name="T39" fmla="*/ 2147483646 h 2752"/>
                <a:gd name="T40" fmla="*/ 2147483646 w 4960"/>
                <a:gd name="T41" fmla="*/ 2147483646 h 2752"/>
                <a:gd name="T42" fmla="*/ 2147483646 w 4960"/>
                <a:gd name="T43" fmla="*/ 2147483646 h 2752"/>
                <a:gd name="T44" fmla="*/ 2147483646 w 4960"/>
                <a:gd name="T45" fmla="*/ 2147483646 h 2752"/>
                <a:gd name="T46" fmla="*/ 2147483646 w 4960"/>
                <a:gd name="T47" fmla="*/ 2147483646 h 2752"/>
                <a:gd name="T48" fmla="*/ 2147483646 w 4960"/>
                <a:gd name="T49" fmla="*/ 2147483646 h 2752"/>
                <a:gd name="T50" fmla="*/ 2147483646 w 4960"/>
                <a:gd name="T51" fmla="*/ 2147483646 h 2752"/>
                <a:gd name="T52" fmla="*/ 2147483646 w 4960"/>
                <a:gd name="T53" fmla="*/ 2147483646 h 2752"/>
                <a:gd name="T54" fmla="*/ 2147483646 w 4960"/>
                <a:gd name="T55" fmla="*/ 2147483646 h 2752"/>
                <a:gd name="T56" fmla="*/ 2147483646 w 4960"/>
                <a:gd name="T57" fmla="*/ 2147483646 h 2752"/>
                <a:gd name="T58" fmla="*/ 2147483646 w 4960"/>
                <a:gd name="T59" fmla="*/ 2147483646 h 2752"/>
                <a:gd name="T60" fmla="*/ 2147483646 w 4960"/>
                <a:gd name="T61" fmla="*/ 2147483646 h 2752"/>
                <a:gd name="T62" fmla="*/ 2147483646 w 4960"/>
                <a:gd name="T63" fmla="*/ 2147483646 h 2752"/>
                <a:gd name="T64" fmla="*/ 2147483646 w 4960"/>
                <a:gd name="T65" fmla="*/ 2147483646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912394">
              <a:off x="3074559" y="1458373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1381390"/>
            <a:ext cx="3982785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7212" y="1320800"/>
            <a:ext cx="3721469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4" y="3086100"/>
            <a:ext cx="3982785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2F4CD83B-1036-497D-B909-6DD1C38E8B73}" type="slidenum">
              <a:rPr lang="en-GB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6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"/>
          <p:cNvGrpSpPr>
            <a:grpSpLocks/>
          </p:cNvGrpSpPr>
          <p:nvPr/>
        </p:nvGrpSpPr>
        <p:grpSpPr bwMode="auto">
          <a:xfrm>
            <a:off x="-2117" y="0"/>
            <a:ext cx="12194117" cy="6861175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6359946" y="1790293"/>
              <a:ext cx="2377690" cy="317748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2" name="Freeform 24"/>
            <p:cNvSpPr>
              <a:spLocks/>
            </p:cNvSpPr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6 h 2752"/>
                <a:gd name="T4" fmla="*/ 0 w 4960"/>
                <a:gd name="T5" fmla="*/ 2147483646 h 2752"/>
                <a:gd name="T6" fmla="*/ 0 w 4960"/>
                <a:gd name="T7" fmla="*/ 2147483646 h 2752"/>
                <a:gd name="T8" fmla="*/ 2147483646 w 4960"/>
                <a:gd name="T9" fmla="*/ 2147483646 h 2752"/>
                <a:gd name="T10" fmla="*/ 2147483646 w 4960"/>
                <a:gd name="T11" fmla="*/ 2147483646 h 2752"/>
                <a:gd name="T12" fmla="*/ 2147483646 w 4960"/>
                <a:gd name="T13" fmla="*/ 2147483646 h 2752"/>
                <a:gd name="T14" fmla="*/ 2147483646 w 4960"/>
                <a:gd name="T15" fmla="*/ 0 h 2752"/>
                <a:gd name="T16" fmla="*/ 2147483646 w 4960"/>
                <a:gd name="T17" fmla="*/ 0 h 2752"/>
                <a:gd name="T18" fmla="*/ 2147483646 w 4960"/>
                <a:gd name="T19" fmla="*/ 2147483646 h 2752"/>
                <a:gd name="T20" fmla="*/ 2147483646 w 4960"/>
                <a:gd name="T21" fmla="*/ 2147483646 h 2752"/>
                <a:gd name="T22" fmla="*/ 2147483646 w 4960"/>
                <a:gd name="T23" fmla="*/ 2147483646 h 2752"/>
                <a:gd name="T24" fmla="*/ 2147483646 w 4960"/>
                <a:gd name="T25" fmla="*/ 2147483646 h 2752"/>
                <a:gd name="T26" fmla="*/ 2147483646 w 4960"/>
                <a:gd name="T27" fmla="*/ 2147483646 h 2752"/>
                <a:gd name="T28" fmla="*/ 2147483646 w 4960"/>
                <a:gd name="T29" fmla="*/ 2147483646 h 2752"/>
                <a:gd name="T30" fmla="*/ 2147483646 w 4960"/>
                <a:gd name="T31" fmla="*/ 2147483646 h 2752"/>
                <a:gd name="T32" fmla="*/ 2147483646 w 4960"/>
                <a:gd name="T33" fmla="*/ 2147483646 h 2752"/>
                <a:gd name="T34" fmla="*/ 2147483646 w 4960"/>
                <a:gd name="T35" fmla="*/ 2147483646 h 2752"/>
                <a:gd name="T36" fmla="*/ 2147483646 w 4960"/>
                <a:gd name="T37" fmla="*/ 2147483646 h 2752"/>
                <a:gd name="T38" fmla="*/ 2147483646 w 4960"/>
                <a:gd name="T39" fmla="*/ 2147483646 h 2752"/>
                <a:gd name="T40" fmla="*/ 2147483646 w 4960"/>
                <a:gd name="T41" fmla="*/ 2147483646 h 2752"/>
                <a:gd name="T42" fmla="*/ 2147483646 w 4960"/>
                <a:gd name="T43" fmla="*/ 2147483646 h 2752"/>
                <a:gd name="T44" fmla="*/ 2147483646 w 4960"/>
                <a:gd name="T45" fmla="*/ 2147483646 h 2752"/>
                <a:gd name="T46" fmla="*/ 2147483646 w 4960"/>
                <a:gd name="T47" fmla="*/ 2147483646 h 2752"/>
                <a:gd name="T48" fmla="*/ 2147483646 w 4960"/>
                <a:gd name="T49" fmla="*/ 2147483646 h 2752"/>
                <a:gd name="T50" fmla="*/ 2147483646 w 4960"/>
                <a:gd name="T51" fmla="*/ 2147483646 h 2752"/>
                <a:gd name="T52" fmla="*/ 2147483646 w 4960"/>
                <a:gd name="T53" fmla="*/ 2147483646 h 2752"/>
                <a:gd name="T54" fmla="*/ 2147483646 w 4960"/>
                <a:gd name="T55" fmla="*/ 2147483646 h 2752"/>
                <a:gd name="T56" fmla="*/ 2147483646 w 4960"/>
                <a:gd name="T57" fmla="*/ 2147483646 h 2752"/>
                <a:gd name="T58" fmla="*/ 2147483646 w 4960"/>
                <a:gd name="T59" fmla="*/ 2147483646 h 2752"/>
                <a:gd name="T60" fmla="*/ 2147483646 w 4960"/>
                <a:gd name="T61" fmla="*/ 2147483646 h 2752"/>
                <a:gd name="T62" fmla="*/ 2147483646 w 4960"/>
                <a:gd name="T63" fmla="*/ 2147483646 h 2752"/>
                <a:gd name="T64" fmla="*/ 2147483646 w 4960"/>
                <a:gd name="T65" fmla="*/ 2147483646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6 h 4320"/>
                <a:gd name="T4" fmla="*/ 2147483646 w 5760"/>
                <a:gd name="T5" fmla="*/ 2147483646 h 4320"/>
                <a:gd name="T6" fmla="*/ 2147483646 w 5760"/>
                <a:gd name="T7" fmla="*/ 0 h 4320"/>
                <a:gd name="T8" fmla="*/ 0 w 5760"/>
                <a:gd name="T9" fmla="*/ 0 h 4320"/>
                <a:gd name="T10" fmla="*/ 2147483646 w 5760"/>
                <a:gd name="T11" fmla="*/ 2147483646 h 4320"/>
                <a:gd name="T12" fmla="*/ 2147483646 w 5760"/>
                <a:gd name="T13" fmla="*/ 2147483646 h 4320"/>
                <a:gd name="T14" fmla="*/ 2147483646 w 5760"/>
                <a:gd name="T15" fmla="*/ 2147483646 h 4320"/>
                <a:gd name="T16" fmla="*/ 2147483646 w 5760"/>
                <a:gd name="T17" fmla="*/ 2147483646 h 4320"/>
                <a:gd name="T18" fmla="*/ 2147483646 w 5760"/>
                <a:gd name="T19" fmla="*/ 2147483646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27101"/>
            <a:ext cx="8460317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1468" y="2489200"/>
            <a:ext cx="8462433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98617" y="6365875"/>
            <a:ext cx="1320800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900" b="1" i="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B31166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7400" y="6365875"/>
            <a:ext cx="514773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900" b="1" i="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B31166"/>
              </a:solidFill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327217" y="0"/>
            <a:ext cx="9144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238318" y="295275"/>
            <a:ext cx="1054100" cy="768350"/>
          </a:xfrm>
          <a:prstGeom prst="rect">
            <a:avLst/>
          </a:prstGeom>
        </p:spPr>
        <p:txBody>
          <a:bodyPr anchor="b"/>
          <a:lstStyle>
            <a:lvl1pPr algn="ctr" eaLnBrk="1" hangingPunct="1">
              <a:defRPr sz="28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5F1F77-8D03-4F8C-9F7B-352490D6A14E}" type="slidenum">
              <a:rPr lang="en-GB" altLang="en-US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4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685800" indent="-282575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95885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233488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1508125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170515" y="731309"/>
            <a:ext cx="9031817" cy="2551113"/>
          </a:xfrm>
        </p:spPr>
        <p:txBody>
          <a:bodyPr/>
          <a:lstStyle/>
          <a:p>
            <a:r>
              <a:rPr lang="en-GB" altLang="en-US" dirty="0" smtClean="0"/>
              <a:t>Unit 8 – The Recruitment and Selection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0515" y="3358357"/>
            <a:ext cx="5916613" cy="86201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Introduction</a:t>
            </a:r>
            <a:endParaRPr lang="en-GB" dirty="0"/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28" y="3688879"/>
            <a:ext cx="4314825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84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975256" y="698501"/>
            <a:ext cx="6345237" cy="709613"/>
          </a:xfrm>
        </p:spPr>
        <p:txBody>
          <a:bodyPr/>
          <a:lstStyle/>
          <a:p>
            <a:r>
              <a:rPr lang="en-GB" altLang="en-US" dirty="0" smtClean="0"/>
              <a:t>What will you learn in this unit?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2205039"/>
            <a:ext cx="10744200" cy="4103687"/>
          </a:xfrm>
        </p:spPr>
        <p:txBody>
          <a:bodyPr/>
          <a:lstStyle/>
          <a:p>
            <a:pPr>
              <a:defRPr/>
            </a:pPr>
            <a:r>
              <a:rPr lang="en-GB" sz="2000" dirty="0"/>
              <a:t>That successful recruitment is key to maintaining the success of a business</a:t>
            </a:r>
            <a:r>
              <a:rPr lang="en-GB" sz="2000" dirty="0" smtClean="0"/>
              <a:t>.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You will learn about the different stages in the recruitment and selection process (both for the business and the candidate</a:t>
            </a:r>
            <a:r>
              <a:rPr lang="en-GB" sz="2000" dirty="0" smtClean="0"/>
              <a:t>)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You will explore the various selection tools and technologies used by businesses in the process</a:t>
            </a:r>
            <a:r>
              <a:rPr lang="en-GB" sz="2000" dirty="0" smtClean="0"/>
              <a:t>.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You will also have the opportunity, through role play, to take part in interviews. This will give you the foundation for progression to employment (e.g. in a human resources role), or to higher education.</a:t>
            </a:r>
          </a:p>
          <a:p>
            <a:pPr>
              <a:defRPr/>
            </a:pPr>
            <a:endParaRPr lang="en-GB" sz="2000" i="1" dirty="0"/>
          </a:p>
          <a:p>
            <a:pPr>
              <a:defRPr/>
            </a:pPr>
            <a:endParaRPr lang="en-GB" sz="2000" i="1" dirty="0"/>
          </a:p>
          <a:p>
            <a:pPr marL="0" indent="0" algn="r">
              <a:buNone/>
              <a:defRPr/>
            </a:pPr>
            <a:endParaRPr lang="en-GB" sz="1200" i="1" dirty="0"/>
          </a:p>
          <a:p>
            <a:pPr marL="0" indent="0" algn="r">
              <a:buNone/>
              <a:defRPr/>
            </a:pPr>
            <a:endParaRPr lang="en-GB" sz="1200" i="1" dirty="0"/>
          </a:p>
          <a:p>
            <a:pPr marL="0" indent="0" algn="r">
              <a:buNone/>
              <a:defRPr/>
            </a:pP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7201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91501" y="766328"/>
            <a:ext cx="6345237" cy="709613"/>
          </a:xfrm>
        </p:spPr>
        <p:txBody>
          <a:bodyPr/>
          <a:lstStyle/>
          <a:p>
            <a:r>
              <a:rPr lang="en-GB" altLang="en-US" dirty="0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2205039"/>
            <a:ext cx="10752666" cy="41036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400" b="1" i="1" dirty="0"/>
              <a:t>What do you already know about recruitment and selection?</a:t>
            </a:r>
          </a:p>
          <a:p>
            <a:pPr lvl="1">
              <a:defRPr/>
            </a:pP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Recruitment and Selection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/>
              <a:t>= The process of finding and hiring the best-qualified candidate (from within or outside of an organisation) for a job opening, in a timely and cost effective manner. </a:t>
            </a:r>
          </a:p>
          <a:p>
            <a:pPr marL="0" indent="0" algn="r">
              <a:buNone/>
              <a:defRPr/>
            </a:pPr>
            <a:r>
              <a:rPr lang="en-GB" sz="1400" i="1" dirty="0"/>
              <a:t>Source: BusinessDictionary.com</a:t>
            </a:r>
          </a:p>
          <a:p>
            <a:pPr marL="0" indent="0" algn="r">
              <a:buNone/>
              <a:defRPr/>
            </a:pPr>
            <a:endParaRPr lang="en-GB" sz="1400" i="1" dirty="0"/>
          </a:p>
          <a:p>
            <a:pPr marL="0" indent="0">
              <a:buNone/>
              <a:defRPr/>
            </a:pPr>
            <a:r>
              <a:rPr lang="en-GB" sz="2400" b="1" i="1" dirty="0"/>
              <a:t>Which functional area of a business is responsible for recruitment and selection?</a:t>
            </a:r>
          </a:p>
          <a:p>
            <a:pPr lvl="1">
              <a:defRPr/>
            </a:pPr>
            <a:r>
              <a:rPr lang="en-GB" sz="2000" dirty="0"/>
              <a:t>Human Resources (HR)</a:t>
            </a:r>
          </a:p>
          <a:p>
            <a:pPr>
              <a:defRPr/>
            </a:pPr>
            <a:endParaRPr lang="en-GB" sz="2400" i="1" dirty="0"/>
          </a:p>
          <a:p>
            <a:pPr marL="0" indent="0" algn="r">
              <a:buNone/>
              <a:defRPr/>
            </a:pPr>
            <a:endParaRPr lang="en-GB" sz="1400" i="1" dirty="0"/>
          </a:p>
          <a:p>
            <a:pPr marL="0" indent="0" algn="r">
              <a:buNone/>
              <a:defRPr/>
            </a:pP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3535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29274"/>
              </p:ext>
            </p:extLst>
          </p:nvPr>
        </p:nvGraphicFramePr>
        <p:xfrm>
          <a:off x="653141" y="529771"/>
          <a:ext cx="1089241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646">
                <a:tc>
                  <a:txBody>
                    <a:bodyPr/>
                    <a:lstStyle/>
                    <a:p>
                      <a:r>
                        <a:rPr lang="en-GB" dirty="0" smtClean="0"/>
                        <a:t>Methods</a:t>
                      </a:r>
                      <a:r>
                        <a:rPr lang="en-GB" baseline="0" dirty="0" smtClean="0"/>
                        <a:t> of RECRUITING staff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Methods</a:t>
                      </a:r>
                      <a:r>
                        <a:rPr lang="en-GB" baseline="0" dirty="0" smtClean="0"/>
                        <a:t> of SELECTING staff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r>
                        <a:rPr lang="en-GB" dirty="0" smtClean="0"/>
                        <a:t>Job adverts (online, in store, newspapers, industry journals)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Assessment centres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Job description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Psychometric tests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Person specification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Individual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Job Centres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Group</a:t>
                      </a:r>
                      <a:r>
                        <a:rPr lang="en-GB" baseline="0" dirty="0" smtClean="0"/>
                        <a:t> or team activity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r>
                        <a:rPr lang="en-GB" dirty="0" smtClean="0"/>
                        <a:t>Recruitment agencies / Headhunters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Panel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CV or application form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Telephone</a:t>
                      </a:r>
                      <a:r>
                        <a:rPr lang="en-GB" baseline="0" dirty="0" smtClean="0"/>
                        <a:t>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Letter of application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Presentation</a:t>
                      </a:r>
                      <a:r>
                        <a:rPr lang="en-GB" baseline="0" dirty="0" smtClean="0"/>
                        <a:t>s and tests at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9349" y="5780782"/>
            <a:ext cx="525528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 smtClean="0"/>
              <a:t>Note: Online</a:t>
            </a:r>
            <a:r>
              <a:rPr lang="en-GB" sz="1600" dirty="0" smtClean="0"/>
              <a:t> can include the business’ own website or websites such as reed.co.uk or even newspapers websites.</a:t>
            </a: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653141" y="5780782"/>
            <a:ext cx="525528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 smtClean="0"/>
              <a:t>Note: </a:t>
            </a:r>
            <a:r>
              <a:rPr lang="en-GB" sz="1600" dirty="0" smtClean="0"/>
              <a:t>Businesses can recruit internally or externally… what does this mean?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697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Introduction: Research Task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144" y="1636964"/>
            <a:ext cx="10159960" cy="493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1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27" y="927099"/>
            <a:ext cx="9052054" cy="709865"/>
          </a:xfrm>
        </p:spPr>
        <p:txBody>
          <a:bodyPr/>
          <a:lstStyle/>
          <a:p>
            <a:r>
              <a:rPr lang="en-GB" dirty="0" smtClean="0"/>
              <a:t>Today’s task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272" y="2975314"/>
            <a:ext cx="10735733" cy="4294659"/>
          </a:xfrm>
        </p:spPr>
        <p:txBody>
          <a:bodyPr/>
          <a:lstStyle/>
          <a:p>
            <a:r>
              <a:rPr lang="en-GB" sz="2400" b="1" dirty="0" smtClean="0"/>
              <a:t>Complete the Research log activity</a:t>
            </a:r>
          </a:p>
          <a:p>
            <a:endParaRPr lang="en-GB" sz="2400" dirty="0"/>
          </a:p>
          <a:p>
            <a:r>
              <a:rPr lang="en-GB" sz="2400" dirty="0" smtClean="0"/>
              <a:t>You should </a:t>
            </a:r>
            <a:r>
              <a:rPr lang="en-GB" sz="2400" dirty="0"/>
              <a:t>show on screen evidence of </a:t>
            </a:r>
            <a:r>
              <a:rPr lang="en-GB" sz="2400" dirty="0" smtClean="0"/>
              <a:t>your completed log in the lesson on </a:t>
            </a:r>
            <a:r>
              <a:rPr lang="en-GB" sz="2400" b="1" dirty="0" smtClean="0"/>
              <a:t>Monday </a:t>
            </a:r>
            <a:r>
              <a:rPr lang="en-GB" sz="2400" b="1" dirty="0" smtClean="0"/>
              <a:t>21st </a:t>
            </a:r>
            <a:r>
              <a:rPr lang="en-GB" sz="2400" b="1" dirty="0" smtClean="0"/>
              <a:t>January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You need to finish the work BEFORE the lesson (not during) </a:t>
            </a:r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497121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D4B61A-2483-4477-8402-147D4899493B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C8A300-30E5-4B4D-8434-80E29DA184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FE287-D5A5-4A58-AC5F-7DEE719AF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383</Words>
  <Application>Microsoft Office PowerPoint</Application>
  <PresentationFormat>Widescreen</PresentationFormat>
  <Paragraphs>54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Unit 8 – The Recruitment and Selection Process</vt:lpstr>
      <vt:lpstr>What will you learn in this unit?</vt:lpstr>
      <vt:lpstr>Introduction</vt:lpstr>
      <vt:lpstr>PowerPoint Presentation</vt:lpstr>
      <vt:lpstr>Introduction: Research Task</vt:lpstr>
      <vt:lpstr>Today’s task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– The Recruitment and Selection Process</dc:title>
  <dc:creator>Rebecca Crumpton</dc:creator>
  <cp:lastModifiedBy>Ailsa W Waters</cp:lastModifiedBy>
  <cp:revision>11</cp:revision>
  <cp:lastPrinted>2018-01-16T15:47:25Z</cp:lastPrinted>
  <dcterms:created xsi:type="dcterms:W3CDTF">2016-08-31T14:20:13Z</dcterms:created>
  <dcterms:modified xsi:type="dcterms:W3CDTF">2019-01-15T16:26:45Z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