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74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611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607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63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351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53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53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793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50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49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719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2E330-6796-4854-8ED7-E985C8367E39}" type="datetimeFigureOut">
              <a:rPr lang="en-GB" smtClean="0"/>
              <a:t>15/12/2020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4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XO Game </a:t>
            </a:r>
            <a:r>
              <a:rPr lang="en-GB"/>
              <a:t>Hierarchy Chart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104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5016572" y="138101"/>
            <a:ext cx="1753691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500" kern="1200" dirty="0"/>
          </a:p>
        </p:txBody>
      </p:sp>
      <p:sp>
        <p:nvSpPr>
          <p:cNvPr id="11" name="Freeform 10"/>
          <p:cNvSpPr/>
          <p:nvPr/>
        </p:nvSpPr>
        <p:spPr>
          <a:xfrm>
            <a:off x="471949" y="1778586"/>
            <a:ext cx="1236082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500" kern="1200" dirty="0"/>
          </a:p>
        </p:txBody>
      </p:sp>
      <p:sp>
        <p:nvSpPr>
          <p:cNvPr id="12" name="Freeform 11"/>
          <p:cNvSpPr/>
          <p:nvPr/>
        </p:nvSpPr>
        <p:spPr>
          <a:xfrm>
            <a:off x="1254120" y="3649921"/>
            <a:ext cx="1011928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/>
              <a:t> </a:t>
            </a:r>
          </a:p>
        </p:txBody>
      </p:sp>
      <p:sp>
        <p:nvSpPr>
          <p:cNvPr id="13" name="Freeform 12"/>
          <p:cNvSpPr/>
          <p:nvPr/>
        </p:nvSpPr>
        <p:spPr>
          <a:xfrm>
            <a:off x="2487440" y="3624346"/>
            <a:ext cx="1178837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500" kern="1200" dirty="0"/>
          </a:p>
        </p:txBody>
      </p:sp>
      <p:sp>
        <p:nvSpPr>
          <p:cNvPr id="14" name="Freeform 13"/>
          <p:cNvSpPr/>
          <p:nvPr/>
        </p:nvSpPr>
        <p:spPr>
          <a:xfrm>
            <a:off x="4014611" y="3649922"/>
            <a:ext cx="1753691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500" kern="1200" dirty="0"/>
          </a:p>
        </p:txBody>
      </p:sp>
      <p:sp>
        <p:nvSpPr>
          <p:cNvPr id="15" name="Freeform 14"/>
          <p:cNvSpPr/>
          <p:nvPr/>
        </p:nvSpPr>
        <p:spPr>
          <a:xfrm>
            <a:off x="8649353" y="3649921"/>
            <a:ext cx="1225018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500" kern="1200" dirty="0"/>
          </a:p>
        </p:txBody>
      </p:sp>
      <p:sp>
        <p:nvSpPr>
          <p:cNvPr id="16" name="Freeform 15"/>
          <p:cNvSpPr/>
          <p:nvPr/>
        </p:nvSpPr>
        <p:spPr>
          <a:xfrm>
            <a:off x="10010396" y="3649921"/>
            <a:ext cx="1670542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500" kern="1200" dirty="0"/>
          </a:p>
        </p:txBody>
      </p:sp>
      <p:sp>
        <p:nvSpPr>
          <p:cNvPr id="17" name="Freeform 16"/>
          <p:cNvSpPr/>
          <p:nvPr/>
        </p:nvSpPr>
        <p:spPr>
          <a:xfrm>
            <a:off x="6225707" y="3670760"/>
            <a:ext cx="1753691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500" kern="1200" dirty="0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956839" y="1784556"/>
            <a:ext cx="3877629" cy="2494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891456" y="2731698"/>
            <a:ext cx="2003925" cy="2012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10079340" y="2130484"/>
            <a:ext cx="34572" cy="73348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9144000" y="2863970"/>
            <a:ext cx="179448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9" name="Straight Connector 48"/>
          <p:cNvCxnSpPr/>
          <p:nvPr/>
        </p:nvCxnSpPr>
        <p:spPr>
          <a:xfrm flipH="1" flipV="1">
            <a:off x="5848709" y="1414732"/>
            <a:ext cx="5751" cy="1316966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3230105" y="1809503"/>
            <a:ext cx="693" cy="186125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1926129" y="1784556"/>
            <a:ext cx="7358" cy="1886204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1028440" y="1431985"/>
            <a:ext cx="9065" cy="357656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8" name="Straight Connector 57"/>
          <p:cNvCxnSpPr/>
          <p:nvPr/>
        </p:nvCxnSpPr>
        <p:spPr>
          <a:xfrm flipH="1" flipV="1">
            <a:off x="5844666" y="948906"/>
            <a:ext cx="4042" cy="48308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4897866" y="2766205"/>
            <a:ext cx="1938" cy="90455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6877050" y="2721770"/>
            <a:ext cx="5625" cy="94899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8" name="Straight Connector 67"/>
          <p:cNvCxnSpPr/>
          <p:nvPr/>
        </p:nvCxnSpPr>
        <p:spPr>
          <a:xfrm flipH="1" flipV="1">
            <a:off x="9139927" y="2863971"/>
            <a:ext cx="23924" cy="80442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9" name="Straight Connector 68"/>
          <p:cNvCxnSpPr/>
          <p:nvPr/>
        </p:nvCxnSpPr>
        <p:spPr>
          <a:xfrm flipH="1" flipV="1">
            <a:off x="10938480" y="2863971"/>
            <a:ext cx="28304" cy="785949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1" name="Curved Up Arrow 70"/>
          <p:cNvSpPr/>
          <p:nvPr/>
        </p:nvSpPr>
        <p:spPr>
          <a:xfrm>
            <a:off x="5407084" y="1481607"/>
            <a:ext cx="889000" cy="127000"/>
          </a:xfrm>
          <a:prstGeom prst="curvedUp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2" name="Curved Up Arrow 71"/>
          <p:cNvSpPr/>
          <p:nvPr/>
        </p:nvSpPr>
        <p:spPr>
          <a:xfrm>
            <a:off x="5400166" y="2381075"/>
            <a:ext cx="889000" cy="127000"/>
          </a:xfrm>
          <a:prstGeom prst="curvedUp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 flipV="1">
            <a:off x="1028439" y="1428565"/>
            <a:ext cx="4823145" cy="10064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grpSp>
        <p:nvGrpSpPr>
          <p:cNvPr id="84" name="Group 83"/>
          <p:cNvGrpSpPr/>
          <p:nvPr/>
        </p:nvGrpSpPr>
        <p:grpSpPr>
          <a:xfrm>
            <a:off x="630437" y="1088608"/>
            <a:ext cx="880863" cy="289942"/>
            <a:chOff x="928268" y="1088608"/>
            <a:chExt cx="583032" cy="289942"/>
          </a:xfrm>
          <a:noFill/>
        </p:grpSpPr>
        <p:sp>
          <p:nvSpPr>
            <p:cNvPr id="81" name="Oval 80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cxnSp>
          <p:nvCxnSpPr>
            <p:cNvPr id="83" name="Straight Arrow Connector 82"/>
            <p:cNvCxnSpPr>
              <a:stCxn id="81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87" name="Straight Arrow Connector 86"/>
          <p:cNvCxnSpPr/>
          <p:nvPr/>
        </p:nvCxnSpPr>
        <p:spPr>
          <a:xfrm rot="5400000">
            <a:off x="1537625" y="3380257"/>
            <a:ext cx="257180" cy="13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grpSp>
        <p:nvGrpSpPr>
          <p:cNvPr id="88" name="Group 87"/>
          <p:cNvGrpSpPr/>
          <p:nvPr/>
        </p:nvGrpSpPr>
        <p:grpSpPr>
          <a:xfrm rot="5400000">
            <a:off x="2582637" y="3107630"/>
            <a:ext cx="583032" cy="289942"/>
            <a:chOff x="928268" y="1088608"/>
            <a:chExt cx="583032" cy="289942"/>
          </a:xfrm>
          <a:noFill/>
        </p:grpSpPr>
        <p:sp>
          <p:nvSpPr>
            <p:cNvPr id="89" name="Oval 88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90" name="Straight Arrow Connector 89"/>
            <p:cNvCxnSpPr>
              <a:stCxn id="89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4499293" y="2782800"/>
            <a:ext cx="289942" cy="863396"/>
            <a:chOff x="4377243" y="2217008"/>
            <a:chExt cx="289942" cy="863396"/>
          </a:xfrm>
          <a:noFill/>
        </p:grpSpPr>
        <p:sp>
          <p:nvSpPr>
            <p:cNvPr id="95" name="Oval 94"/>
            <p:cNvSpPr/>
            <p:nvPr/>
          </p:nvSpPr>
          <p:spPr>
            <a:xfrm rot="5400000">
              <a:off x="4359288" y="2515326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96" name="Straight Arrow Connector 95"/>
            <p:cNvCxnSpPr>
              <a:stCxn id="95" idx="6"/>
            </p:cNvCxnSpPr>
            <p:nvPr/>
          </p:nvCxnSpPr>
          <p:spPr>
            <a:xfrm rot="5400000">
              <a:off x="4392941" y="2951130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97" name="Straight Arrow Connector 96"/>
            <p:cNvCxnSpPr>
              <a:stCxn id="95" idx="2"/>
            </p:cNvCxnSpPr>
            <p:nvPr/>
          </p:nvCxnSpPr>
          <p:spPr>
            <a:xfrm flipH="1" flipV="1">
              <a:off x="4520847" y="2217008"/>
              <a:ext cx="1367" cy="28036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5040560" y="2779074"/>
            <a:ext cx="289942" cy="863396"/>
            <a:chOff x="4377243" y="2217008"/>
            <a:chExt cx="289942" cy="863396"/>
          </a:xfrm>
          <a:noFill/>
        </p:grpSpPr>
        <p:sp>
          <p:nvSpPr>
            <p:cNvPr id="104" name="Oval 103"/>
            <p:cNvSpPr/>
            <p:nvPr/>
          </p:nvSpPr>
          <p:spPr>
            <a:xfrm rot="5400000">
              <a:off x="4359288" y="2515326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Y</a:t>
              </a:r>
            </a:p>
          </p:txBody>
        </p:sp>
        <p:cxnSp>
          <p:nvCxnSpPr>
            <p:cNvPr id="105" name="Straight Arrow Connector 104"/>
            <p:cNvCxnSpPr>
              <a:stCxn id="104" idx="6"/>
            </p:cNvCxnSpPr>
            <p:nvPr/>
          </p:nvCxnSpPr>
          <p:spPr>
            <a:xfrm rot="5400000">
              <a:off x="4392941" y="2951130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06" name="Straight Arrow Connector 105"/>
            <p:cNvCxnSpPr>
              <a:stCxn id="104" idx="2"/>
            </p:cNvCxnSpPr>
            <p:nvPr/>
          </p:nvCxnSpPr>
          <p:spPr>
            <a:xfrm flipH="1" flipV="1">
              <a:off x="4520847" y="2217008"/>
              <a:ext cx="1367" cy="28036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07" name="Group 106"/>
          <p:cNvGrpSpPr/>
          <p:nvPr/>
        </p:nvGrpSpPr>
        <p:grpSpPr>
          <a:xfrm rot="5400000">
            <a:off x="7537180" y="3089711"/>
            <a:ext cx="583032" cy="289942"/>
            <a:chOff x="928268" y="1088608"/>
            <a:chExt cx="583032" cy="289942"/>
          </a:xfrm>
          <a:noFill/>
        </p:grpSpPr>
        <p:sp>
          <p:nvSpPr>
            <p:cNvPr id="108" name="Oval 107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09" name="Straight Arrow Connector 108"/>
            <p:cNvCxnSpPr>
              <a:stCxn id="108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10" name="Group 109"/>
          <p:cNvGrpSpPr/>
          <p:nvPr/>
        </p:nvGrpSpPr>
        <p:grpSpPr>
          <a:xfrm rot="5400000">
            <a:off x="7169958" y="3094623"/>
            <a:ext cx="583032" cy="289942"/>
            <a:chOff x="928268" y="1088608"/>
            <a:chExt cx="583032" cy="289942"/>
          </a:xfrm>
          <a:noFill/>
        </p:grpSpPr>
        <p:sp>
          <p:nvSpPr>
            <p:cNvPr id="111" name="Oval 110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12" name="Straight Arrow Connector 111"/>
            <p:cNvCxnSpPr>
              <a:stCxn id="111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13" name="Group 112"/>
          <p:cNvGrpSpPr/>
          <p:nvPr/>
        </p:nvGrpSpPr>
        <p:grpSpPr>
          <a:xfrm rot="5400000">
            <a:off x="6820657" y="3101112"/>
            <a:ext cx="583032" cy="289942"/>
            <a:chOff x="928268" y="1088608"/>
            <a:chExt cx="583032" cy="289942"/>
          </a:xfrm>
          <a:noFill/>
        </p:grpSpPr>
        <p:sp>
          <p:nvSpPr>
            <p:cNvPr id="114" name="Oval 113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15" name="Straight Arrow Connector 114"/>
            <p:cNvCxnSpPr>
              <a:stCxn id="114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16" name="Group 115"/>
          <p:cNvGrpSpPr/>
          <p:nvPr/>
        </p:nvGrpSpPr>
        <p:grpSpPr>
          <a:xfrm rot="16200000">
            <a:off x="6201768" y="2899003"/>
            <a:ext cx="869972" cy="311543"/>
            <a:chOff x="944739" y="1117625"/>
            <a:chExt cx="869972" cy="311543"/>
          </a:xfrm>
          <a:noFill/>
        </p:grpSpPr>
        <p:sp>
          <p:nvSpPr>
            <p:cNvPr id="117" name="Oval 116"/>
            <p:cNvSpPr/>
            <p:nvPr/>
          </p:nvSpPr>
          <p:spPr>
            <a:xfrm>
              <a:off x="944739" y="1117625"/>
              <a:ext cx="695845" cy="3115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18" name="Straight Arrow Connector 117"/>
            <p:cNvCxnSpPr>
              <a:stCxn id="117" idx="6"/>
            </p:cNvCxnSpPr>
            <p:nvPr/>
          </p:nvCxnSpPr>
          <p:spPr>
            <a:xfrm rot="5400000" flipH="1" flipV="1">
              <a:off x="1720027" y="1178713"/>
              <a:ext cx="15241" cy="17412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19" name="Group 118"/>
          <p:cNvGrpSpPr/>
          <p:nvPr/>
        </p:nvGrpSpPr>
        <p:grpSpPr>
          <a:xfrm rot="5400000">
            <a:off x="8656301" y="3176802"/>
            <a:ext cx="583032" cy="289942"/>
            <a:chOff x="928268" y="1088608"/>
            <a:chExt cx="583032" cy="289942"/>
          </a:xfrm>
          <a:noFill/>
        </p:grpSpPr>
        <p:sp>
          <p:nvSpPr>
            <p:cNvPr id="120" name="Oval 119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21" name="Straight Arrow Connector 120"/>
            <p:cNvCxnSpPr>
              <a:stCxn id="120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22" name="Group 121"/>
          <p:cNvGrpSpPr/>
          <p:nvPr/>
        </p:nvGrpSpPr>
        <p:grpSpPr>
          <a:xfrm rot="5400000">
            <a:off x="10353277" y="3144859"/>
            <a:ext cx="583032" cy="289942"/>
            <a:chOff x="928268" y="1088608"/>
            <a:chExt cx="583032" cy="289942"/>
          </a:xfrm>
          <a:noFill/>
        </p:grpSpPr>
        <p:sp>
          <p:nvSpPr>
            <p:cNvPr id="123" name="Oval 122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24" name="Straight Arrow Connector 123"/>
            <p:cNvCxnSpPr>
              <a:stCxn id="123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aphicFrame>
        <p:nvGraphicFramePr>
          <p:cNvPr id="136" name="Table 135"/>
          <p:cNvGraphicFramePr>
            <a:graphicFrameLocks noGrp="1"/>
          </p:cNvGraphicFramePr>
          <p:nvPr/>
        </p:nvGraphicFramePr>
        <p:xfrm>
          <a:off x="630437" y="4641581"/>
          <a:ext cx="2809574" cy="19859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4787">
                  <a:extLst>
                    <a:ext uri="{9D8B030D-6E8A-4147-A177-3AD203B41FA5}">
                      <a16:colId xmlns:a16="http://schemas.microsoft.com/office/drawing/2014/main" val="3361490702"/>
                    </a:ext>
                  </a:extLst>
                </a:gridCol>
                <a:gridCol w="1404787">
                  <a:extLst>
                    <a:ext uri="{9D8B030D-6E8A-4147-A177-3AD203B41FA5}">
                      <a16:colId xmlns:a16="http://schemas.microsoft.com/office/drawing/2014/main" val="2094781955"/>
                    </a:ext>
                  </a:extLst>
                </a:gridCol>
              </a:tblGrid>
              <a:tr h="34585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Parameters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Abbreviation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935222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537719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/>
                        <a:t>Xcoordinate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439959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/>
                        <a:t>Ycoordinate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088228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/>
                        <a:t>XorOhasWon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XOW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808568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/>
                        <a:t>ValidMove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VM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603929"/>
                  </a:ext>
                </a:extLst>
              </a:tr>
              <a:tr h="324777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/>
                        <a:t>WhoStarts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228774"/>
                  </a:ext>
                </a:extLst>
              </a:tr>
            </a:tbl>
          </a:graphicData>
        </a:graphic>
      </p:graphicFrame>
      <p:grpSp>
        <p:nvGrpSpPr>
          <p:cNvPr id="125" name="Group 124"/>
          <p:cNvGrpSpPr/>
          <p:nvPr/>
        </p:nvGrpSpPr>
        <p:grpSpPr>
          <a:xfrm rot="16200000">
            <a:off x="10715256" y="2679432"/>
            <a:ext cx="1347436" cy="367809"/>
            <a:chOff x="928268" y="1088608"/>
            <a:chExt cx="583032" cy="289942"/>
          </a:xfrm>
          <a:noFill/>
        </p:grpSpPr>
        <p:sp>
          <p:nvSpPr>
            <p:cNvPr id="126" name="Oval 125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27" name="Straight Arrow Connector 126"/>
            <p:cNvCxnSpPr>
              <a:stCxn id="126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aphicFrame>
        <p:nvGraphicFramePr>
          <p:cNvPr id="137" name="Table 136"/>
          <p:cNvGraphicFramePr>
            <a:graphicFrameLocks noGrp="1"/>
          </p:cNvGraphicFramePr>
          <p:nvPr/>
        </p:nvGraphicFramePr>
        <p:xfrm>
          <a:off x="4439880" y="4641581"/>
          <a:ext cx="1785828" cy="19154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828">
                  <a:extLst>
                    <a:ext uri="{9D8B030D-6E8A-4147-A177-3AD203B41FA5}">
                      <a16:colId xmlns:a16="http://schemas.microsoft.com/office/drawing/2014/main" val="3361490702"/>
                    </a:ext>
                  </a:extLst>
                </a:gridCol>
              </a:tblGrid>
              <a:tr h="34585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Sub Routines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935222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CheckValidMove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96537719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CheckXorOHasWon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40439959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ClearBoard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68088228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DisplayBoard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62808568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GetMoveCoordinates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76603929"/>
                  </a:ext>
                </a:extLst>
              </a:tr>
              <a:tr h="3247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GetWhoStarts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53228774"/>
                  </a:ext>
                </a:extLst>
              </a:tr>
            </a:tbl>
          </a:graphicData>
        </a:graphic>
      </p:graphicFrame>
      <p:sp>
        <p:nvSpPr>
          <p:cNvPr id="138" name="TextBox 137"/>
          <p:cNvSpPr txBox="1"/>
          <p:nvPr/>
        </p:nvSpPr>
        <p:spPr>
          <a:xfrm>
            <a:off x="8126548" y="76227"/>
            <a:ext cx="36676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b="1" dirty="0"/>
              <a:t>XO Game Structure Chart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6370473" y="1405287"/>
            <a:ext cx="3181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Loop Until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6370473" y="2275430"/>
            <a:ext cx="103105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>
                <a:latin typeface="Consolas" panose="020B0609020204030204" pitchFamily="49" charset="0"/>
              </a:rPr>
              <a:t>Loop Until </a:t>
            </a:r>
            <a:endParaRPr lang="en-GB" sz="1100" dirty="0"/>
          </a:p>
        </p:txBody>
      </p:sp>
      <p:sp>
        <p:nvSpPr>
          <p:cNvPr id="141" name="Rectangle 140"/>
          <p:cNvSpPr/>
          <p:nvPr/>
        </p:nvSpPr>
        <p:spPr>
          <a:xfrm>
            <a:off x="6378402" y="1750471"/>
            <a:ext cx="317342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latin typeface="Consolas" panose="020B0609020204030204" pitchFamily="49" charset="0"/>
              </a:rPr>
              <a:t>Loop Until</a:t>
            </a:r>
            <a:endParaRPr lang="en-GB" sz="1100" dirty="0"/>
          </a:p>
        </p:txBody>
      </p:sp>
      <p:sp>
        <p:nvSpPr>
          <p:cNvPr id="142" name="Curved Up Arrow 141"/>
          <p:cNvSpPr/>
          <p:nvPr/>
        </p:nvSpPr>
        <p:spPr>
          <a:xfrm>
            <a:off x="5389968" y="1881276"/>
            <a:ext cx="889000" cy="127000"/>
          </a:xfrm>
          <a:prstGeom prst="curvedUp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1531124" y="2645464"/>
            <a:ext cx="289942" cy="863396"/>
            <a:chOff x="4377243" y="2217008"/>
            <a:chExt cx="289942" cy="863396"/>
          </a:xfrm>
          <a:noFill/>
        </p:grpSpPr>
        <p:sp>
          <p:nvSpPr>
            <p:cNvPr id="74" name="Oval 73"/>
            <p:cNvSpPr/>
            <p:nvPr/>
          </p:nvSpPr>
          <p:spPr>
            <a:xfrm rot="5400000">
              <a:off x="4359288" y="2515326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75" name="Straight Arrow Connector 74"/>
            <p:cNvCxnSpPr>
              <a:stCxn id="74" idx="6"/>
            </p:cNvCxnSpPr>
            <p:nvPr/>
          </p:nvCxnSpPr>
          <p:spPr>
            <a:xfrm rot="5400000">
              <a:off x="4392941" y="2951130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6" name="Straight Arrow Connector 75"/>
            <p:cNvCxnSpPr>
              <a:stCxn id="74" idx="2"/>
            </p:cNvCxnSpPr>
            <p:nvPr/>
          </p:nvCxnSpPr>
          <p:spPr>
            <a:xfrm flipH="1" flipV="1">
              <a:off x="4520847" y="2217008"/>
              <a:ext cx="1367" cy="28036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91" name="Straight Connector 90"/>
          <p:cNvCxnSpPr/>
          <p:nvPr/>
        </p:nvCxnSpPr>
        <p:spPr>
          <a:xfrm flipV="1">
            <a:off x="5844666" y="2166384"/>
            <a:ext cx="4251960" cy="22891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7" name="Curved Up Arrow 70">
            <a:extLst>
              <a:ext uri="{FF2B5EF4-FFF2-40B4-BE49-F238E27FC236}">
                <a16:creationId xmlns:a16="http://schemas.microsoft.com/office/drawing/2014/main" id="{F5BF08B5-3987-45C8-8D95-1D220B10FDAB}"/>
              </a:ext>
            </a:extLst>
          </p:cNvPr>
          <p:cNvSpPr/>
          <p:nvPr/>
        </p:nvSpPr>
        <p:spPr>
          <a:xfrm>
            <a:off x="5387602" y="1098443"/>
            <a:ext cx="889000" cy="127000"/>
          </a:xfrm>
          <a:prstGeom prst="curvedUp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EE8059F-9EEC-42EA-A5F7-3BC64ACD0119}"/>
              </a:ext>
            </a:extLst>
          </p:cNvPr>
          <p:cNvSpPr txBox="1"/>
          <p:nvPr/>
        </p:nvSpPr>
        <p:spPr>
          <a:xfrm>
            <a:off x="6370473" y="1014946"/>
            <a:ext cx="3181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Loop Until</a:t>
            </a:r>
          </a:p>
        </p:txBody>
      </p:sp>
    </p:spTree>
    <p:extLst>
      <p:ext uri="{BB962C8B-B14F-4D97-AF65-F5344CB8AC3E}">
        <p14:creationId xmlns:p14="http://schemas.microsoft.com/office/powerpoint/2010/main" val="2412108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5016572" y="138101"/>
            <a:ext cx="1753691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/>
              <a:t>Main</a:t>
            </a:r>
          </a:p>
        </p:txBody>
      </p:sp>
      <p:sp>
        <p:nvSpPr>
          <p:cNvPr id="11" name="Freeform 10"/>
          <p:cNvSpPr/>
          <p:nvPr/>
        </p:nvSpPr>
        <p:spPr>
          <a:xfrm>
            <a:off x="471949" y="1778586"/>
            <a:ext cx="1236082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 err="1"/>
              <a:t>GetWhoStarts</a:t>
            </a:r>
            <a:endParaRPr lang="en-US" sz="1500" kern="1200" dirty="0"/>
          </a:p>
        </p:txBody>
      </p:sp>
      <p:sp>
        <p:nvSpPr>
          <p:cNvPr id="12" name="Freeform 11"/>
          <p:cNvSpPr/>
          <p:nvPr/>
        </p:nvSpPr>
        <p:spPr>
          <a:xfrm>
            <a:off x="1254120" y="3649921"/>
            <a:ext cx="1011928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 err="1"/>
              <a:t>ClearBoard</a:t>
            </a:r>
            <a:r>
              <a:rPr lang="en-US" sz="1500" kern="1200" dirty="0"/>
              <a:t> </a:t>
            </a:r>
          </a:p>
        </p:txBody>
      </p:sp>
      <p:sp>
        <p:nvSpPr>
          <p:cNvPr id="13" name="Freeform 12"/>
          <p:cNvSpPr/>
          <p:nvPr/>
        </p:nvSpPr>
        <p:spPr>
          <a:xfrm>
            <a:off x="2487440" y="3624346"/>
            <a:ext cx="1178837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 err="1"/>
              <a:t>DisplayBoard</a:t>
            </a:r>
            <a:endParaRPr lang="en-US" sz="1500" kern="1200" dirty="0"/>
          </a:p>
        </p:txBody>
      </p:sp>
      <p:sp>
        <p:nvSpPr>
          <p:cNvPr id="14" name="Freeform 13"/>
          <p:cNvSpPr/>
          <p:nvPr/>
        </p:nvSpPr>
        <p:spPr>
          <a:xfrm>
            <a:off x="4014611" y="3649922"/>
            <a:ext cx="1753691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/>
              <a:t>GetMoveCoordinates</a:t>
            </a:r>
            <a:endParaRPr lang="en-US" sz="1500" kern="1200" dirty="0"/>
          </a:p>
        </p:txBody>
      </p:sp>
      <p:sp>
        <p:nvSpPr>
          <p:cNvPr id="15" name="Freeform 14"/>
          <p:cNvSpPr/>
          <p:nvPr/>
        </p:nvSpPr>
        <p:spPr>
          <a:xfrm>
            <a:off x="8649353" y="3649921"/>
            <a:ext cx="1225018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 err="1"/>
              <a:t>DisplayBoard</a:t>
            </a:r>
            <a:endParaRPr lang="en-US" sz="1500" kern="1200" dirty="0"/>
          </a:p>
        </p:txBody>
      </p:sp>
      <p:sp>
        <p:nvSpPr>
          <p:cNvPr id="16" name="Freeform 15"/>
          <p:cNvSpPr/>
          <p:nvPr/>
        </p:nvSpPr>
        <p:spPr>
          <a:xfrm>
            <a:off x="10010396" y="3649921"/>
            <a:ext cx="1670542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 err="1"/>
              <a:t>CheckXorOhasWon</a:t>
            </a:r>
            <a:endParaRPr lang="en-US" sz="1500" kern="1200" dirty="0"/>
          </a:p>
        </p:txBody>
      </p:sp>
      <p:sp>
        <p:nvSpPr>
          <p:cNvPr id="17" name="Freeform 16"/>
          <p:cNvSpPr/>
          <p:nvPr/>
        </p:nvSpPr>
        <p:spPr>
          <a:xfrm>
            <a:off x="6225707" y="3670760"/>
            <a:ext cx="1753691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 err="1"/>
              <a:t>CheckValidMove</a:t>
            </a:r>
            <a:endParaRPr lang="en-US" sz="1500" kern="1200" dirty="0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956839" y="1784556"/>
            <a:ext cx="3877629" cy="2494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891456" y="2731698"/>
            <a:ext cx="2003925" cy="2012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10079340" y="2130484"/>
            <a:ext cx="34572" cy="73348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9144000" y="2863970"/>
            <a:ext cx="179448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9" name="Straight Connector 48"/>
          <p:cNvCxnSpPr/>
          <p:nvPr/>
        </p:nvCxnSpPr>
        <p:spPr>
          <a:xfrm flipH="1" flipV="1">
            <a:off x="5848709" y="1414732"/>
            <a:ext cx="5751" cy="1316966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3230105" y="1809503"/>
            <a:ext cx="693" cy="186125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1926129" y="1784556"/>
            <a:ext cx="7358" cy="1886204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1028440" y="1431985"/>
            <a:ext cx="9065" cy="357656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8" name="Straight Connector 57"/>
          <p:cNvCxnSpPr/>
          <p:nvPr/>
        </p:nvCxnSpPr>
        <p:spPr>
          <a:xfrm flipH="1" flipV="1">
            <a:off x="5844666" y="948906"/>
            <a:ext cx="4042" cy="48308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4897866" y="2766205"/>
            <a:ext cx="1938" cy="90455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6877050" y="2721770"/>
            <a:ext cx="5625" cy="94899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8" name="Straight Connector 67"/>
          <p:cNvCxnSpPr/>
          <p:nvPr/>
        </p:nvCxnSpPr>
        <p:spPr>
          <a:xfrm flipH="1" flipV="1">
            <a:off x="9139927" y="2863971"/>
            <a:ext cx="23924" cy="80442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9" name="Straight Connector 68"/>
          <p:cNvCxnSpPr/>
          <p:nvPr/>
        </p:nvCxnSpPr>
        <p:spPr>
          <a:xfrm flipH="1" flipV="1">
            <a:off x="10938480" y="2863971"/>
            <a:ext cx="28304" cy="785949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1" name="Curved Up Arrow 70"/>
          <p:cNvSpPr/>
          <p:nvPr/>
        </p:nvSpPr>
        <p:spPr>
          <a:xfrm>
            <a:off x="5407084" y="1481607"/>
            <a:ext cx="889000" cy="127000"/>
          </a:xfrm>
          <a:prstGeom prst="curvedUp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2" name="Curved Up Arrow 71"/>
          <p:cNvSpPr/>
          <p:nvPr/>
        </p:nvSpPr>
        <p:spPr>
          <a:xfrm>
            <a:off x="5400166" y="2381075"/>
            <a:ext cx="889000" cy="127000"/>
          </a:xfrm>
          <a:prstGeom prst="curvedUp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 flipV="1">
            <a:off x="1028439" y="1428565"/>
            <a:ext cx="4823145" cy="10064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grpSp>
        <p:nvGrpSpPr>
          <p:cNvPr id="84" name="Group 83"/>
          <p:cNvGrpSpPr/>
          <p:nvPr/>
        </p:nvGrpSpPr>
        <p:grpSpPr>
          <a:xfrm>
            <a:off x="630437" y="1088608"/>
            <a:ext cx="880863" cy="289942"/>
            <a:chOff x="928268" y="1088608"/>
            <a:chExt cx="583032" cy="289942"/>
          </a:xfrm>
          <a:noFill/>
        </p:grpSpPr>
        <p:sp>
          <p:nvSpPr>
            <p:cNvPr id="81" name="Oval 80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100" dirty="0"/>
                <a:t>WS</a:t>
              </a:r>
            </a:p>
          </p:txBody>
        </p:sp>
        <p:cxnSp>
          <p:nvCxnSpPr>
            <p:cNvPr id="83" name="Straight Arrow Connector 82"/>
            <p:cNvCxnSpPr>
              <a:stCxn id="81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87" name="Straight Arrow Connector 86"/>
          <p:cNvCxnSpPr/>
          <p:nvPr/>
        </p:nvCxnSpPr>
        <p:spPr>
          <a:xfrm rot="5400000">
            <a:off x="1537625" y="3380257"/>
            <a:ext cx="257180" cy="13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grpSp>
        <p:nvGrpSpPr>
          <p:cNvPr id="88" name="Group 87"/>
          <p:cNvGrpSpPr/>
          <p:nvPr/>
        </p:nvGrpSpPr>
        <p:grpSpPr>
          <a:xfrm rot="5400000">
            <a:off x="2582637" y="3107630"/>
            <a:ext cx="583032" cy="289942"/>
            <a:chOff x="928268" y="1088608"/>
            <a:chExt cx="583032" cy="289942"/>
          </a:xfrm>
          <a:noFill/>
        </p:grpSpPr>
        <p:sp>
          <p:nvSpPr>
            <p:cNvPr id="89" name="Oval 88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B</a:t>
              </a:r>
            </a:p>
          </p:txBody>
        </p:sp>
        <p:cxnSp>
          <p:nvCxnSpPr>
            <p:cNvPr id="90" name="Straight Arrow Connector 89"/>
            <p:cNvCxnSpPr>
              <a:stCxn id="89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4499293" y="2782800"/>
            <a:ext cx="289942" cy="863396"/>
            <a:chOff x="4377243" y="2217008"/>
            <a:chExt cx="289942" cy="863396"/>
          </a:xfrm>
          <a:noFill/>
        </p:grpSpPr>
        <p:sp>
          <p:nvSpPr>
            <p:cNvPr id="95" name="Oval 94"/>
            <p:cNvSpPr/>
            <p:nvPr/>
          </p:nvSpPr>
          <p:spPr>
            <a:xfrm rot="5400000">
              <a:off x="4359288" y="2515326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X</a:t>
              </a:r>
            </a:p>
          </p:txBody>
        </p:sp>
        <p:cxnSp>
          <p:nvCxnSpPr>
            <p:cNvPr id="96" name="Straight Arrow Connector 95"/>
            <p:cNvCxnSpPr>
              <a:stCxn id="95" idx="6"/>
            </p:cNvCxnSpPr>
            <p:nvPr/>
          </p:nvCxnSpPr>
          <p:spPr>
            <a:xfrm rot="5400000">
              <a:off x="4392941" y="2951130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97" name="Straight Arrow Connector 96"/>
            <p:cNvCxnSpPr>
              <a:stCxn id="95" idx="2"/>
            </p:cNvCxnSpPr>
            <p:nvPr/>
          </p:nvCxnSpPr>
          <p:spPr>
            <a:xfrm flipH="1" flipV="1">
              <a:off x="4520847" y="2217008"/>
              <a:ext cx="1367" cy="28036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5040560" y="2779074"/>
            <a:ext cx="289942" cy="863396"/>
            <a:chOff x="4377243" y="2217008"/>
            <a:chExt cx="289942" cy="863396"/>
          </a:xfrm>
          <a:noFill/>
        </p:grpSpPr>
        <p:sp>
          <p:nvSpPr>
            <p:cNvPr id="104" name="Oval 103"/>
            <p:cNvSpPr/>
            <p:nvPr/>
          </p:nvSpPr>
          <p:spPr>
            <a:xfrm rot="5400000">
              <a:off x="4359288" y="2515326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Y</a:t>
              </a:r>
            </a:p>
          </p:txBody>
        </p:sp>
        <p:cxnSp>
          <p:nvCxnSpPr>
            <p:cNvPr id="105" name="Straight Arrow Connector 104"/>
            <p:cNvCxnSpPr>
              <a:stCxn id="104" idx="6"/>
            </p:cNvCxnSpPr>
            <p:nvPr/>
          </p:nvCxnSpPr>
          <p:spPr>
            <a:xfrm rot="5400000">
              <a:off x="4392941" y="2951130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06" name="Straight Arrow Connector 105"/>
            <p:cNvCxnSpPr>
              <a:stCxn id="104" idx="2"/>
            </p:cNvCxnSpPr>
            <p:nvPr/>
          </p:nvCxnSpPr>
          <p:spPr>
            <a:xfrm flipH="1" flipV="1">
              <a:off x="4520847" y="2217008"/>
              <a:ext cx="1367" cy="28036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07" name="Group 106"/>
          <p:cNvGrpSpPr/>
          <p:nvPr/>
        </p:nvGrpSpPr>
        <p:grpSpPr>
          <a:xfrm rot="5400000">
            <a:off x="7537180" y="3089711"/>
            <a:ext cx="583032" cy="289942"/>
            <a:chOff x="928268" y="1088608"/>
            <a:chExt cx="583032" cy="289942"/>
          </a:xfrm>
          <a:noFill/>
        </p:grpSpPr>
        <p:sp>
          <p:nvSpPr>
            <p:cNvPr id="108" name="Oval 107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B</a:t>
              </a:r>
            </a:p>
          </p:txBody>
        </p:sp>
        <p:cxnSp>
          <p:nvCxnSpPr>
            <p:cNvPr id="109" name="Straight Arrow Connector 108"/>
            <p:cNvCxnSpPr>
              <a:stCxn id="108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10" name="Group 109"/>
          <p:cNvGrpSpPr/>
          <p:nvPr/>
        </p:nvGrpSpPr>
        <p:grpSpPr>
          <a:xfrm rot="5400000">
            <a:off x="7169958" y="3094623"/>
            <a:ext cx="583032" cy="289942"/>
            <a:chOff x="928268" y="1088608"/>
            <a:chExt cx="583032" cy="289942"/>
          </a:xfrm>
          <a:noFill/>
        </p:grpSpPr>
        <p:sp>
          <p:nvSpPr>
            <p:cNvPr id="111" name="Oval 110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Y</a:t>
              </a:r>
            </a:p>
          </p:txBody>
        </p:sp>
        <p:cxnSp>
          <p:nvCxnSpPr>
            <p:cNvPr id="112" name="Straight Arrow Connector 111"/>
            <p:cNvCxnSpPr>
              <a:stCxn id="111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13" name="Group 112"/>
          <p:cNvGrpSpPr/>
          <p:nvPr/>
        </p:nvGrpSpPr>
        <p:grpSpPr>
          <a:xfrm rot="5400000">
            <a:off x="6820657" y="3101112"/>
            <a:ext cx="583032" cy="289942"/>
            <a:chOff x="928268" y="1088608"/>
            <a:chExt cx="583032" cy="289942"/>
          </a:xfrm>
          <a:noFill/>
        </p:grpSpPr>
        <p:sp>
          <p:nvSpPr>
            <p:cNvPr id="114" name="Oval 113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X</a:t>
              </a:r>
            </a:p>
          </p:txBody>
        </p:sp>
        <p:cxnSp>
          <p:nvCxnSpPr>
            <p:cNvPr id="115" name="Straight Arrow Connector 114"/>
            <p:cNvCxnSpPr>
              <a:stCxn id="114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16" name="Group 115"/>
          <p:cNvGrpSpPr/>
          <p:nvPr/>
        </p:nvGrpSpPr>
        <p:grpSpPr>
          <a:xfrm rot="16200000">
            <a:off x="6201768" y="2899003"/>
            <a:ext cx="869972" cy="311543"/>
            <a:chOff x="944739" y="1117625"/>
            <a:chExt cx="869972" cy="311543"/>
          </a:xfrm>
          <a:noFill/>
        </p:grpSpPr>
        <p:sp>
          <p:nvSpPr>
            <p:cNvPr id="117" name="Oval 116"/>
            <p:cNvSpPr/>
            <p:nvPr/>
          </p:nvSpPr>
          <p:spPr>
            <a:xfrm>
              <a:off x="944739" y="1117625"/>
              <a:ext cx="695845" cy="3115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VM</a:t>
              </a:r>
              <a:endParaRPr lang="en-GB" dirty="0"/>
            </a:p>
          </p:txBody>
        </p:sp>
        <p:cxnSp>
          <p:nvCxnSpPr>
            <p:cNvPr id="118" name="Straight Arrow Connector 117"/>
            <p:cNvCxnSpPr>
              <a:stCxn id="117" idx="6"/>
            </p:cNvCxnSpPr>
            <p:nvPr/>
          </p:nvCxnSpPr>
          <p:spPr>
            <a:xfrm rot="5400000" flipH="1" flipV="1">
              <a:off x="1720027" y="1178713"/>
              <a:ext cx="15241" cy="17412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19" name="Group 118"/>
          <p:cNvGrpSpPr/>
          <p:nvPr/>
        </p:nvGrpSpPr>
        <p:grpSpPr>
          <a:xfrm rot="5400000">
            <a:off x="8656301" y="3176802"/>
            <a:ext cx="583032" cy="289942"/>
            <a:chOff x="928268" y="1088608"/>
            <a:chExt cx="583032" cy="289942"/>
          </a:xfrm>
          <a:noFill/>
        </p:grpSpPr>
        <p:sp>
          <p:nvSpPr>
            <p:cNvPr id="120" name="Oval 119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B</a:t>
              </a:r>
            </a:p>
          </p:txBody>
        </p:sp>
        <p:cxnSp>
          <p:nvCxnSpPr>
            <p:cNvPr id="121" name="Straight Arrow Connector 120"/>
            <p:cNvCxnSpPr>
              <a:stCxn id="120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22" name="Group 121"/>
          <p:cNvGrpSpPr/>
          <p:nvPr/>
        </p:nvGrpSpPr>
        <p:grpSpPr>
          <a:xfrm rot="5400000">
            <a:off x="10353277" y="3144859"/>
            <a:ext cx="583032" cy="289942"/>
            <a:chOff x="928268" y="1088608"/>
            <a:chExt cx="583032" cy="289942"/>
          </a:xfrm>
          <a:noFill/>
        </p:grpSpPr>
        <p:sp>
          <p:nvSpPr>
            <p:cNvPr id="123" name="Oval 122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B</a:t>
              </a:r>
            </a:p>
          </p:txBody>
        </p:sp>
        <p:cxnSp>
          <p:nvCxnSpPr>
            <p:cNvPr id="124" name="Straight Arrow Connector 123"/>
            <p:cNvCxnSpPr>
              <a:stCxn id="123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aphicFrame>
        <p:nvGraphicFramePr>
          <p:cNvPr id="136" name="Table 135"/>
          <p:cNvGraphicFramePr>
            <a:graphicFrameLocks noGrp="1"/>
          </p:cNvGraphicFramePr>
          <p:nvPr/>
        </p:nvGraphicFramePr>
        <p:xfrm>
          <a:off x="630437" y="4641581"/>
          <a:ext cx="2809574" cy="19859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4787">
                  <a:extLst>
                    <a:ext uri="{9D8B030D-6E8A-4147-A177-3AD203B41FA5}">
                      <a16:colId xmlns:a16="http://schemas.microsoft.com/office/drawing/2014/main" val="3361490702"/>
                    </a:ext>
                  </a:extLst>
                </a:gridCol>
                <a:gridCol w="1404787">
                  <a:extLst>
                    <a:ext uri="{9D8B030D-6E8A-4147-A177-3AD203B41FA5}">
                      <a16:colId xmlns:a16="http://schemas.microsoft.com/office/drawing/2014/main" val="2094781955"/>
                    </a:ext>
                  </a:extLst>
                </a:gridCol>
              </a:tblGrid>
              <a:tr h="34585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Parameters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Abbreviation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935222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537719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/>
                        <a:t>Xcoordinate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439959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/>
                        <a:t>Ycoordinate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088228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/>
                        <a:t>XorOhasWon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XOW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808568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/>
                        <a:t>ValidMove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VM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603929"/>
                  </a:ext>
                </a:extLst>
              </a:tr>
              <a:tr h="324777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/>
                        <a:t>WhoStarts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228774"/>
                  </a:ext>
                </a:extLst>
              </a:tr>
            </a:tbl>
          </a:graphicData>
        </a:graphic>
      </p:graphicFrame>
      <p:grpSp>
        <p:nvGrpSpPr>
          <p:cNvPr id="125" name="Group 124"/>
          <p:cNvGrpSpPr/>
          <p:nvPr/>
        </p:nvGrpSpPr>
        <p:grpSpPr>
          <a:xfrm rot="16200000">
            <a:off x="10715255" y="2679432"/>
            <a:ext cx="1347436" cy="367809"/>
            <a:chOff x="928268" y="1088608"/>
            <a:chExt cx="583032" cy="289942"/>
          </a:xfrm>
          <a:noFill/>
        </p:grpSpPr>
        <p:sp>
          <p:nvSpPr>
            <p:cNvPr id="126" name="Oval 125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XOW</a:t>
              </a:r>
              <a:endParaRPr lang="en-GB" dirty="0"/>
            </a:p>
          </p:txBody>
        </p:sp>
        <p:cxnSp>
          <p:nvCxnSpPr>
            <p:cNvPr id="127" name="Straight Arrow Connector 126"/>
            <p:cNvCxnSpPr>
              <a:stCxn id="126" idx="6"/>
            </p:cNvCxnSpPr>
            <p:nvPr/>
          </p:nvCxnSpPr>
          <p:spPr>
            <a:xfrm>
              <a:off x="1254120" y="1233579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aphicFrame>
        <p:nvGraphicFramePr>
          <p:cNvPr id="137" name="Table 136"/>
          <p:cNvGraphicFramePr>
            <a:graphicFrameLocks noGrp="1"/>
          </p:cNvGraphicFramePr>
          <p:nvPr/>
        </p:nvGraphicFramePr>
        <p:xfrm>
          <a:off x="4439880" y="4641581"/>
          <a:ext cx="1785828" cy="19154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828">
                  <a:extLst>
                    <a:ext uri="{9D8B030D-6E8A-4147-A177-3AD203B41FA5}">
                      <a16:colId xmlns:a16="http://schemas.microsoft.com/office/drawing/2014/main" val="3361490702"/>
                    </a:ext>
                  </a:extLst>
                </a:gridCol>
              </a:tblGrid>
              <a:tr h="34585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Sub Routines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935222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CheckValidMove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96537719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CheckXorOHasWon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40439959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ClearBoard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68088228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DisplayBoard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62808568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GetMoveCoordinates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76603929"/>
                  </a:ext>
                </a:extLst>
              </a:tr>
              <a:tr h="3247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GetWhoStarts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53228774"/>
                  </a:ext>
                </a:extLst>
              </a:tr>
            </a:tbl>
          </a:graphicData>
        </a:graphic>
      </p:graphicFrame>
      <p:sp>
        <p:nvSpPr>
          <p:cNvPr id="138" name="TextBox 137"/>
          <p:cNvSpPr txBox="1"/>
          <p:nvPr/>
        </p:nvSpPr>
        <p:spPr>
          <a:xfrm>
            <a:off x="8280071" y="43842"/>
            <a:ext cx="36676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b="1" dirty="0"/>
              <a:t>XO Game Structure Chart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6405612" y="1328796"/>
            <a:ext cx="3181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Loop Until Answer = "N" Or Answer = "n"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6387276" y="2213956"/>
            <a:ext cx="21723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latin typeface="Consolas" panose="020B0609020204030204" pitchFamily="49" charset="0"/>
              </a:rPr>
              <a:t>Loop Until </a:t>
            </a:r>
            <a:r>
              <a:rPr lang="en-GB" sz="1400" dirty="0" err="1">
                <a:latin typeface="Consolas" panose="020B0609020204030204" pitchFamily="49" charset="0"/>
              </a:rPr>
              <a:t>ValidMove</a:t>
            </a:r>
            <a:endParaRPr lang="en-GB" sz="1400" dirty="0"/>
          </a:p>
        </p:txBody>
      </p:sp>
      <p:sp>
        <p:nvSpPr>
          <p:cNvPr id="141" name="Rectangle 140"/>
          <p:cNvSpPr/>
          <p:nvPr/>
        </p:nvSpPr>
        <p:spPr>
          <a:xfrm>
            <a:off x="6379338" y="1718126"/>
            <a:ext cx="46570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latin typeface="Consolas" panose="020B0609020204030204" pitchFamily="49" charset="0"/>
              </a:rPr>
              <a:t>Loop Until </a:t>
            </a:r>
            <a:r>
              <a:rPr lang="en-GB" sz="1400" dirty="0" err="1">
                <a:latin typeface="Consolas" panose="020B0609020204030204" pitchFamily="49" charset="0"/>
              </a:rPr>
              <a:t>GameHasBeenWon</a:t>
            </a:r>
            <a:r>
              <a:rPr lang="en-GB" sz="1400" dirty="0">
                <a:latin typeface="Consolas" panose="020B0609020204030204" pitchFamily="49" charset="0"/>
              </a:rPr>
              <a:t> Or </a:t>
            </a:r>
            <a:r>
              <a:rPr lang="en-GB" sz="1400" dirty="0" err="1">
                <a:latin typeface="Consolas" panose="020B0609020204030204" pitchFamily="49" charset="0"/>
              </a:rPr>
              <a:t>GameHasBeenDrawn</a:t>
            </a:r>
            <a:endParaRPr lang="en-GB" sz="1400" dirty="0"/>
          </a:p>
        </p:txBody>
      </p:sp>
      <p:sp>
        <p:nvSpPr>
          <p:cNvPr id="142" name="Curved Up Arrow 141"/>
          <p:cNvSpPr/>
          <p:nvPr/>
        </p:nvSpPr>
        <p:spPr>
          <a:xfrm>
            <a:off x="5389968" y="1881276"/>
            <a:ext cx="889000" cy="127000"/>
          </a:xfrm>
          <a:prstGeom prst="curvedUp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1531124" y="2645464"/>
            <a:ext cx="289942" cy="863396"/>
            <a:chOff x="4377243" y="2217008"/>
            <a:chExt cx="289942" cy="863396"/>
          </a:xfrm>
          <a:noFill/>
        </p:grpSpPr>
        <p:sp>
          <p:nvSpPr>
            <p:cNvPr id="74" name="Oval 73"/>
            <p:cNvSpPr/>
            <p:nvPr/>
          </p:nvSpPr>
          <p:spPr>
            <a:xfrm rot="5400000">
              <a:off x="4359288" y="2515326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B</a:t>
              </a:r>
            </a:p>
          </p:txBody>
        </p:sp>
        <p:cxnSp>
          <p:nvCxnSpPr>
            <p:cNvPr id="75" name="Straight Arrow Connector 74"/>
            <p:cNvCxnSpPr>
              <a:stCxn id="74" idx="6"/>
            </p:cNvCxnSpPr>
            <p:nvPr/>
          </p:nvCxnSpPr>
          <p:spPr>
            <a:xfrm rot="5400000">
              <a:off x="4392941" y="2951130"/>
              <a:ext cx="257180" cy="136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6" name="Straight Arrow Connector 75"/>
            <p:cNvCxnSpPr>
              <a:stCxn id="74" idx="2"/>
            </p:cNvCxnSpPr>
            <p:nvPr/>
          </p:nvCxnSpPr>
          <p:spPr>
            <a:xfrm flipH="1" flipV="1">
              <a:off x="4520847" y="2217008"/>
              <a:ext cx="1367" cy="28036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91" name="Straight Connector 90"/>
          <p:cNvCxnSpPr/>
          <p:nvPr/>
        </p:nvCxnSpPr>
        <p:spPr>
          <a:xfrm flipV="1">
            <a:off x="5844666" y="2166384"/>
            <a:ext cx="4251960" cy="22891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7" name="Curved Up Arrow 70">
            <a:extLst>
              <a:ext uri="{FF2B5EF4-FFF2-40B4-BE49-F238E27FC236}">
                <a16:creationId xmlns:a16="http://schemas.microsoft.com/office/drawing/2014/main" id="{AC36D7B4-DF4D-4370-BA67-B64031121F19}"/>
              </a:ext>
            </a:extLst>
          </p:cNvPr>
          <p:cNvSpPr/>
          <p:nvPr/>
        </p:nvSpPr>
        <p:spPr>
          <a:xfrm>
            <a:off x="5407084" y="1105251"/>
            <a:ext cx="889000" cy="127000"/>
          </a:xfrm>
          <a:prstGeom prst="curvedUp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3F8E849-7E61-4D8F-9F9B-900A2F3E03A7}"/>
              </a:ext>
            </a:extLst>
          </p:cNvPr>
          <p:cNvSpPr txBox="1"/>
          <p:nvPr/>
        </p:nvSpPr>
        <p:spPr>
          <a:xfrm>
            <a:off x="6416187" y="960047"/>
            <a:ext cx="48245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Loop Until </a:t>
            </a:r>
            <a:r>
              <a:rPr lang="en-GB" sz="1400" dirty="0" err="1"/>
              <a:t>PlayerOneSymbol</a:t>
            </a:r>
            <a:r>
              <a:rPr lang="en-GB" sz="1400" dirty="0"/>
              <a:t> = "X" Or </a:t>
            </a:r>
            <a:r>
              <a:rPr lang="en-GB" sz="1400" dirty="0" err="1"/>
              <a:t>PlayerOneSymbol</a:t>
            </a:r>
            <a:r>
              <a:rPr lang="en-GB" sz="1400" dirty="0"/>
              <a:t> = "O"</a:t>
            </a:r>
          </a:p>
        </p:txBody>
      </p:sp>
    </p:spTree>
    <p:extLst>
      <p:ext uri="{BB962C8B-B14F-4D97-AF65-F5344CB8AC3E}">
        <p14:creationId xmlns:p14="http://schemas.microsoft.com/office/powerpoint/2010/main" val="2141461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376CDCCE977D42B8B6FAE51D7833B0" ma:contentTypeVersion="1" ma:contentTypeDescription="Create a new document." ma:contentTypeScope="" ma:versionID="81c6d7b0c7964bef6a19ae642482e2e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4C45363-FCD3-4FE9-B21E-D6455505E2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B3FDF0-6DD3-40DD-B93A-6143E8566D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37185C9-19AB-4711-B6EB-F249F88D7F98}">
  <ds:schemaRefs>
    <ds:schemaRef ds:uri="http://purl.org/dc/terms/"/>
    <ds:schemaRef ds:uri="http://purl.org/dc/dcmitype/"/>
    <ds:schemaRef ds:uri="http://schemas.microsoft.com/sharepoint/v3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Widescreen</PresentationFormat>
  <Paragraphs>75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Consolas</vt:lpstr>
      <vt:lpstr>Office Theme</vt:lpstr>
      <vt:lpstr>XO Game Hierarchy Chart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mccarthy</dc:creator>
  <cp:lastModifiedBy>Dal Sandhu</cp:lastModifiedBy>
  <cp:revision>14</cp:revision>
  <dcterms:created xsi:type="dcterms:W3CDTF">2019-12-03T21:24:22Z</dcterms:created>
  <dcterms:modified xsi:type="dcterms:W3CDTF">2020-12-15T17:00:33Z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0x01010035376CDCCE977D42B8B6FAE51D7833B0</vt:lpwstr>
  </property>
</Properties>
</file>