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AA2E4-B302-4640-8D4D-7C63D1BB7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3610A-2CFC-4BCA-A571-2AC3FF7A1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0A2E-103A-4D20-B9EE-7696DDD37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6DB3D-B623-48DC-8B1E-416D2AF7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D419D-59E8-4781-98B7-1B379720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72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14DA4-52DD-4E33-8143-1FAE4935F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C43D2-30E1-4A93-836E-9BEA1741E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472B9-2473-4F94-88A6-93B98CD14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14ED0-8480-4126-B350-6172D5BA8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AAAE9-52D7-4DFA-B8F7-DFCB0065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80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0D187-6D17-4DDF-885F-996805708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7A320-EADE-4269-9A73-6FEAB8BA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6367C-FFF0-480D-AB0D-62FE5C7EF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44078-5B79-46E8-A73F-D91AE525D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80371-AB37-40AB-A9B8-5C3B86320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10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0CD02-03AA-40B4-8127-7A39E07E3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A4990-F33C-4764-A648-914FE5C46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AE77E-D381-4F9B-B996-628B219CC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A641A-AC7E-43DB-A5B4-F5B6CCCC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DCFA5-161C-4DEE-9B35-96C074B7B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37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3E7A4-4EE7-4A39-9984-AED9E3861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2463A-2432-4492-9D8F-8A37FE13A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FD4B4-87F6-4199-941D-263748C86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39F47-3484-49B1-BAFC-29FB2CE41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DDDD4-D913-482F-9274-C33B281F6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D58F0-26D1-4EB6-AEF4-F699C16DB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5053B-1D0F-4245-A4E3-AD390E21E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7A8242-EA28-4724-AD25-943EF575A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B95AC3-2CFF-48C6-9CE8-92B177EE5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43717-6A89-41FE-AD61-743E18F89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E74-92F6-4998-B3E2-272C8DD1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3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AC44D-2583-4250-AC31-BF36FE82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1BA1B-990B-4E53-BBD9-5C668A954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0CED0-A1A3-40B2-B167-7197147C0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1325F8-2C21-4114-A162-055324A74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A334C2-0757-4E2A-9367-03C48A77D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E1EBEF-F9C9-498A-B121-475C1FE02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3D31E4-1262-489C-B8E2-99A5E0EA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435BEE-BE79-4432-A588-B6513147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99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8A7DA-9BA2-4E33-9265-26113AC8E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F671EC-B8AC-4C10-A502-3BC719E1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D722C-E30A-4576-87EB-4BFA17B2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86D76-C66F-4448-B4C5-32B48A8CC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44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B3D3B2-4A9C-456C-93C6-59B45AEF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D1BC61-9197-49A2-8ECF-3846F24E8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384AB-50F3-4595-B07C-6FCBFC8C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30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4BA91-2E8D-4CD4-90C4-15DF6CB7F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84B40-27E4-4A62-BA4A-60A773AC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A866C0-7910-438E-929B-E5763DDF0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C56E99-540A-42FF-B4A6-40E47EBAE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A8155-34F9-4717-A382-91FF1DD5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F80A4-45A0-4311-AFD8-1EC7EF54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4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186D3-95F6-4F86-9CC3-5ACEADF5C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0A2542-FE5C-4861-A4CE-6FC9A0D96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373E3A-B427-4B41-9B9A-7A7EE160B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99E87-312C-410E-8835-DF2103BC8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65259-135F-4675-B635-EE0A7DCC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402637-8B58-4181-A667-818BCC439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29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D59D36-C141-4B60-B53C-C4258C2F8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AF0FC-A5D0-4965-ADE6-479D90701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D866B-EA8A-4DE5-B71B-75FF0A640C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A6AED-5526-4F5E-9B83-171817F488F2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177FE-984D-44A9-B523-FCAA90BD7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AC95B-1381-4C90-AEB6-446630215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85AC8-120B-4C2C-9457-93AAA3EFD0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24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AE51A-D2E4-45BD-8965-98CE07235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Job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3AF30-BB26-42E9-8E0B-E7C970F83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Title of the job</a:t>
            </a:r>
          </a:p>
          <a:p>
            <a:r>
              <a:rPr lang="en-GB" dirty="0"/>
              <a:t>Department and location</a:t>
            </a:r>
          </a:p>
          <a:p>
            <a:r>
              <a:rPr lang="en-GB" dirty="0"/>
              <a:t>Broad terms </a:t>
            </a:r>
            <a:r>
              <a:rPr lang="en-GB" dirty="0">
                <a:solidFill>
                  <a:srgbClr val="FF0000"/>
                </a:solidFill>
              </a:rPr>
              <a:t>(rough idea of what’s involved in the post)</a:t>
            </a:r>
            <a:endParaRPr lang="en-GB" dirty="0"/>
          </a:p>
          <a:p>
            <a:r>
              <a:rPr lang="en-GB" dirty="0"/>
              <a:t>Responsible to whom</a:t>
            </a:r>
          </a:p>
          <a:p>
            <a:r>
              <a:rPr lang="en-GB" dirty="0"/>
              <a:t>Responsibilities</a:t>
            </a:r>
          </a:p>
          <a:p>
            <a:r>
              <a:rPr lang="en-GB" dirty="0"/>
              <a:t>Scope of post </a:t>
            </a:r>
            <a:r>
              <a:rPr lang="en-GB" dirty="0">
                <a:solidFill>
                  <a:srgbClr val="FF0000"/>
                </a:solidFill>
              </a:rPr>
              <a:t>(whether or not there is a possibility to supervise others or make management changes)</a:t>
            </a:r>
            <a:endParaRPr lang="en-GB" dirty="0"/>
          </a:p>
          <a:p>
            <a:r>
              <a:rPr lang="en-GB" dirty="0"/>
              <a:t>Education and qualification</a:t>
            </a:r>
          </a:p>
          <a:p>
            <a:r>
              <a:rPr lang="en-GB" dirty="0"/>
              <a:t>Name of compiler and approver </a:t>
            </a:r>
            <a:r>
              <a:rPr lang="en-GB" dirty="0">
                <a:solidFill>
                  <a:srgbClr val="FF0000"/>
                </a:solidFill>
              </a:rPr>
              <a:t>(who designed and agreed the job)</a:t>
            </a:r>
            <a:endParaRPr lang="en-GB" dirty="0"/>
          </a:p>
          <a:p>
            <a:r>
              <a:rPr lang="en-GB" dirty="0"/>
              <a:t>Date of issue</a:t>
            </a:r>
          </a:p>
        </p:txBody>
      </p:sp>
    </p:spTree>
    <p:extLst>
      <p:ext uri="{BB962C8B-B14F-4D97-AF65-F5344CB8AC3E}">
        <p14:creationId xmlns:p14="http://schemas.microsoft.com/office/powerpoint/2010/main" val="3980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3E4B9B-82BA-4904-930F-D9AFD3C22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 Specification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67E3A2-DB1F-448A-B43D-D5347D336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Title of the job and reference number </a:t>
            </a:r>
          </a:p>
          <a:p>
            <a:r>
              <a:rPr lang="en-GB" dirty="0"/>
              <a:t>Location in management line </a:t>
            </a:r>
            <a:r>
              <a:rPr lang="en-GB" dirty="0">
                <a:solidFill>
                  <a:srgbClr val="FF0000"/>
                </a:solidFill>
              </a:rPr>
              <a:t>(how senior the post holder will be)</a:t>
            </a:r>
            <a:endParaRPr lang="en-GB" dirty="0"/>
          </a:p>
          <a:p>
            <a:r>
              <a:rPr lang="en-GB" dirty="0"/>
              <a:t>Essential characteristics</a:t>
            </a:r>
          </a:p>
          <a:p>
            <a:r>
              <a:rPr lang="en-GB" dirty="0"/>
              <a:t>Desirable characteristics</a:t>
            </a:r>
          </a:p>
          <a:p>
            <a:r>
              <a:rPr lang="en-GB" dirty="0"/>
              <a:t>Attainments, qualification and general intelligence</a:t>
            </a:r>
          </a:p>
          <a:p>
            <a:r>
              <a:rPr lang="en-GB" dirty="0"/>
              <a:t>Previous experience</a:t>
            </a:r>
          </a:p>
          <a:p>
            <a:r>
              <a:rPr lang="en-GB" dirty="0"/>
              <a:t>Special aptitudes </a:t>
            </a:r>
            <a:r>
              <a:rPr lang="en-GB" dirty="0">
                <a:solidFill>
                  <a:srgbClr val="FF0000"/>
                </a:solidFill>
              </a:rPr>
              <a:t>(special skills </a:t>
            </a:r>
            <a:r>
              <a:rPr lang="en-GB" dirty="0" err="1">
                <a:solidFill>
                  <a:srgbClr val="FF0000"/>
                </a:solidFill>
              </a:rPr>
              <a:t>e.g</a:t>
            </a:r>
            <a:r>
              <a:rPr lang="en-GB" dirty="0">
                <a:solidFill>
                  <a:srgbClr val="FF0000"/>
                </a:solidFill>
              </a:rPr>
              <a:t> IT or typing speed)</a:t>
            </a:r>
            <a:endParaRPr lang="en-GB" dirty="0"/>
          </a:p>
          <a:p>
            <a:r>
              <a:rPr lang="en-GB" dirty="0"/>
              <a:t>Temperament and personality</a:t>
            </a:r>
          </a:p>
          <a:p>
            <a:r>
              <a:rPr lang="en-GB" dirty="0"/>
              <a:t>Any other relevant information</a:t>
            </a:r>
          </a:p>
        </p:txBody>
      </p:sp>
    </p:spTree>
    <p:extLst>
      <p:ext uri="{BB962C8B-B14F-4D97-AF65-F5344CB8AC3E}">
        <p14:creationId xmlns:p14="http://schemas.microsoft.com/office/powerpoint/2010/main" val="2366981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99FD-3D0A-4BFC-B9FA-8C7C08515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Create a job Advert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B90CC-5F10-47A4-B8CE-B4CDD3A92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Company – name, logo, what they do. </a:t>
            </a:r>
          </a:p>
          <a:p>
            <a:r>
              <a:rPr lang="en-GB" dirty="0"/>
              <a:t>Job title</a:t>
            </a:r>
          </a:p>
          <a:p>
            <a:r>
              <a:rPr lang="en-GB" dirty="0"/>
              <a:t>Pay</a:t>
            </a:r>
          </a:p>
          <a:p>
            <a:r>
              <a:rPr lang="en-GB" dirty="0"/>
              <a:t>Place</a:t>
            </a:r>
          </a:p>
          <a:p>
            <a:r>
              <a:rPr lang="en-GB" dirty="0"/>
              <a:t>Work</a:t>
            </a:r>
          </a:p>
          <a:p>
            <a:r>
              <a:rPr lang="en-GB" smtClean="0"/>
              <a:t>Contract </a:t>
            </a:r>
            <a:r>
              <a:rPr lang="en-GB" dirty="0"/>
              <a:t>Type </a:t>
            </a:r>
          </a:p>
          <a:p>
            <a:r>
              <a:rPr lang="en-GB" dirty="0"/>
              <a:t>How to apply</a:t>
            </a:r>
          </a:p>
          <a:p>
            <a:r>
              <a:rPr lang="en-GB" dirty="0"/>
              <a:t>Deadline </a:t>
            </a:r>
          </a:p>
        </p:txBody>
      </p:sp>
    </p:spTree>
    <p:extLst>
      <p:ext uri="{BB962C8B-B14F-4D97-AF65-F5344CB8AC3E}">
        <p14:creationId xmlns:p14="http://schemas.microsoft.com/office/powerpoint/2010/main" val="38849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544-7C99-4D26-BAD1-7FC5F7EB0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CC637-76D3-4826-8343-13342A064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Personal details</a:t>
            </a:r>
          </a:p>
          <a:p>
            <a:r>
              <a:rPr lang="en-GB" dirty="0"/>
              <a:t>Education</a:t>
            </a:r>
          </a:p>
          <a:p>
            <a:r>
              <a:rPr lang="en-GB" dirty="0"/>
              <a:t>Academic qualification</a:t>
            </a:r>
          </a:p>
          <a:p>
            <a:r>
              <a:rPr lang="en-GB" dirty="0"/>
              <a:t>Work experience</a:t>
            </a:r>
          </a:p>
          <a:p>
            <a:r>
              <a:rPr lang="en-GB" dirty="0"/>
              <a:t>Personal statement</a:t>
            </a:r>
          </a:p>
          <a:p>
            <a:r>
              <a:rPr lang="en-GB" dirty="0"/>
              <a:t>Referee (reference – usually 2)</a:t>
            </a:r>
          </a:p>
        </p:txBody>
      </p:sp>
    </p:spTree>
    <p:extLst>
      <p:ext uri="{BB962C8B-B14F-4D97-AF65-F5344CB8AC3E}">
        <p14:creationId xmlns:p14="http://schemas.microsoft.com/office/powerpoint/2010/main" val="373033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Covering Letter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is to be enclosed with a CV when applying for a job. It should include:</a:t>
            </a:r>
          </a:p>
          <a:p>
            <a:r>
              <a:rPr lang="en-GB" dirty="0" smtClean="0"/>
              <a:t>Why you would like the job: What appeals to you about the job?</a:t>
            </a:r>
          </a:p>
          <a:p>
            <a:r>
              <a:rPr lang="en-GB" dirty="0" smtClean="0"/>
              <a:t>Why you think you’re the best candidate for the role.</a:t>
            </a:r>
          </a:p>
          <a:p>
            <a:r>
              <a:rPr lang="en-GB" dirty="0" smtClean="0"/>
              <a:t>What you think you’ll be able to bring to the role / company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It should be set out as a formal letter. Use MS Word Templates to help you with this.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12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3D3A8-59B4-4F97-879E-F3E24CEC2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32203-DC73-4627-B3F6-E0E783A17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 onto </a:t>
            </a:r>
            <a:r>
              <a:rPr lang="en-GB" dirty="0" err="1"/>
              <a:t>GoL</a:t>
            </a:r>
            <a:r>
              <a:rPr lang="en-GB" dirty="0"/>
              <a:t> and print off the application form for Tesco. </a:t>
            </a:r>
          </a:p>
          <a:p>
            <a:r>
              <a:rPr lang="en-GB" dirty="0"/>
              <a:t>Complete by hand </a:t>
            </a:r>
            <a:r>
              <a:rPr lang="en-GB"/>
              <a:t>in Black or Blue Ink .</a:t>
            </a:r>
          </a:p>
        </p:txBody>
      </p:sp>
    </p:spTree>
    <p:extLst>
      <p:ext uri="{BB962C8B-B14F-4D97-AF65-F5344CB8AC3E}">
        <p14:creationId xmlns:p14="http://schemas.microsoft.com/office/powerpoint/2010/main" val="3762875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8608B9E-7AA7-4B51-B0F8-A5DA3A103E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CEB1CB-9BE6-4806-9FF8-7162DFEA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2F497D-9AFF-441F-BEF4-4C731C1EBB55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sharepoint/v3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259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Job Description</vt:lpstr>
      <vt:lpstr>Person Specification</vt:lpstr>
      <vt:lpstr>Create a job Advert</vt:lpstr>
      <vt:lpstr>CV</vt:lpstr>
      <vt:lpstr>Covering Letter</vt:lpstr>
      <vt:lpstr>Application 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Description</dc:title>
  <dc:creator>Seonaid Botfield</dc:creator>
  <cp:lastModifiedBy>Anne E Lomas</cp:lastModifiedBy>
  <cp:revision>7</cp:revision>
  <dcterms:created xsi:type="dcterms:W3CDTF">2017-10-10T20:57:00Z</dcterms:created>
  <dcterms:modified xsi:type="dcterms:W3CDTF">2020-12-16T14:15:12Z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