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6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3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26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28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42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599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31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456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02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40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76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47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21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18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5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42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3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9689056" cy="780245"/>
          </a:xfrm>
        </p:spPr>
        <p:txBody>
          <a:bodyPr/>
          <a:lstStyle/>
          <a:p>
            <a:r>
              <a:rPr lang="en-GB" sz="4400" dirty="0" smtClean="0"/>
              <a:t>Assignment 8.2  - Recruitment and Selection Process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2484940"/>
            <a:ext cx="10345879" cy="3413584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Learning Aim B</a:t>
            </a:r>
            <a:r>
              <a:rPr lang="en-GB" sz="2800" dirty="0" smtClean="0"/>
              <a:t>: Undertake a recruitment activity to demonstrate the process leading to a successful job offer</a:t>
            </a:r>
          </a:p>
          <a:p>
            <a:endParaRPr lang="en-GB" sz="2800" dirty="0"/>
          </a:p>
          <a:p>
            <a:r>
              <a:rPr lang="en-GB" sz="2800" b="1" dirty="0" smtClean="0"/>
              <a:t>Learning AIM C</a:t>
            </a:r>
            <a:r>
              <a:rPr lang="en-GB" sz="2800" dirty="0" smtClean="0"/>
              <a:t>: Reflect on the recruitment and selection process and your Individual performance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5015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2" y="767606"/>
            <a:ext cx="9998152" cy="706964"/>
          </a:xfrm>
        </p:spPr>
        <p:txBody>
          <a:bodyPr/>
          <a:lstStyle/>
          <a:p>
            <a:r>
              <a:rPr lang="en-GB" sz="3200" dirty="0" smtClean="0"/>
              <a:t>P3: Prepare appropriate documentation for use in recruitment and selection activities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770" y="2371681"/>
            <a:ext cx="11131490" cy="34163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Portfolio of Recruitment Documents</a:t>
            </a:r>
          </a:p>
          <a:p>
            <a:r>
              <a:rPr lang="en-GB" dirty="0"/>
              <a:t> </a:t>
            </a:r>
            <a:r>
              <a:rPr lang="en-GB" dirty="0" smtClean="0"/>
              <a:t>Research a range of job roles from Tesco and choose an actual job (e.g. Customer Assistant or similar) that you could apply for now or in the near future.</a:t>
            </a:r>
          </a:p>
          <a:p>
            <a:r>
              <a:rPr lang="en-GB" dirty="0" smtClean="0"/>
              <a:t>Keep a portfolio of the information you find about the various jobs and consider the experience, skills, qualities and qualifications required </a:t>
            </a:r>
            <a:r>
              <a:rPr lang="en-GB" smtClean="0"/>
              <a:t>for each the </a:t>
            </a:r>
            <a:r>
              <a:rPr lang="en-GB" dirty="0" smtClean="0"/>
              <a:t>role.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507" t="24483" r="14120" b="37753"/>
          <a:stretch/>
        </p:blipFill>
        <p:spPr>
          <a:xfrm>
            <a:off x="5409127" y="4259782"/>
            <a:ext cx="6568225" cy="25982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7431" y="5097226"/>
            <a:ext cx="367047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Research 6-8 different roles from various areas of the business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00789" y="5422006"/>
            <a:ext cx="79849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102515" y="5422006"/>
            <a:ext cx="79849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894749" y="5422006"/>
            <a:ext cx="20606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206248" y="5422006"/>
            <a:ext cx="20606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054107" y="5422006"/>
            <a:ext cx="64823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700789" y="4649273"/>
            <a:ext cx="3554569" cy="5387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115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2F3382-E020-4E00-8E19-DF7DB2F48C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7BEAB52-D8F7-41AA-B37B-9874D17B7D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AE64BD-3F9A-400F-B78A-06CA52571736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</TotalTime>
  <Words>128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 Boardroom</vt:lpstr>
      <vt:lpstr>Assignment 8.2  - Recruitment and Selection Process</vt:lpstr>
      <vt:lpstr>P3: Prepare appropriate documentation for use in recruitment and selection activities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8.2</dc:title>
  <dc:creator>Rebecca Crumpton</dc:creator>
  <cp:lastModifiedBy>Rebecca Crumpton</cp:lastModifiedBy>
  <cp:revision>3</cp:revision>
  <dcterms:created xsi:type="dcterms:W3CDTF">2016-10-10T10:21:09Z</dcterms:created>
  <dcterms:modified xsi:type="dcterms:W3CDTF">2016-10-10T10:49:28Z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