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1550" autoAdjust="0"/>
  </p:normalViewPr>
  <p:slideViewPr>
    <p:cSldViewPr snapToGrid="0">
      <p:cViewPr varScale="1">
        <p:scale>
          <a:sx n="76" d="100"/>
          <a:sy n="76" d="100"/>
        </p:scale>
        <p:origin x="12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4EC99-FFFF-44CE-8DFD-D489924FF9F4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A042E-4B43-4CD2-9769-D85C538D44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9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A042E-4B43-4CD2-9769-D85C538D44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56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A042E-4B43-4CD2-9769-D85C538D44B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483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 judgement</a:t>
            </a:r>
            <a:r>
              <a:rPr lang="en-GB" baseline="0" dirty="0" smtClean="0"/>
              <a:t> words (i.e. the words with boxes around) and then explain.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A042E-4B43-4CD2-9769-D85C538D44B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793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97456"/>
            <a:ext cx="8825658" cy="2793557"/>
          </a:xfrm>
        </p:spPr>
        <p:txBody>
          <a:bodyPr/>
          <a:lstStyle/>
          <a:p>
            <a:r>
              <a:rPr lang="en-GB" sz="4400" dirty="0"/>
              <a:t>Learning Aim C: Reflect on the recruitment and selection process and your individual performance.</a:t>
            </a:r>
          </a:p>
        </p:txBody>
      </p:sp>
    </p:spTree>
    <p:extLst>
      <p:ext uri="{BB962C8B-B14F-4D97-AF65-F5344CB8AC3E}">
        <p14:creationId xmlns:p14="http://schemas.microsoft.com/office/powerpoint/2010/main" val="402214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2" y="870638"/>
            <a:ext cx="9470117" cy="706964"/>
          </a:xfrm>
        </p:spPr>
        <p:txBody>
          <a:bodyPr/>
          <a:lstStyle/>
          <a:p>
            <a:pPr algn="ctr"/>
            <a:r>
              <a:rPr lang="en-GB" sz="3200" b="1" dirty="0" smtClean="0"/>
              <a:t>P5</a:t>
            </a:r>
            <a:r>
              <a:rPr lang="en-GB" sz="3200" dirty="0" smtClean="0"/>
              <a:t>:  Complete a SWOT analysis on your performance in the interviewing activities</a:t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STEP 1:  Complete a self critique</a:t>
            </a:r>
            <a:endParaRPr lang="en-GB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526" y="2255770"/>
            <a:ext cx="11092854" cy="460223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You now need to self-critique; evaluating what went well, where there is room for improvement, how this can be achieved and why it is important to do so. </a:t>
            </a:r>
            <a:endParaRPr lang="en-GB" sz="2000" dirty="0"/>
          </a:p>
          <a:p>
            <a:r>
              <a:rPr lang="en-GB" sz="2000" dirty="0" smtClean="0"/>
              <a:t>You will document this in a reflective report that measures your individual performance against best practice.</a:t>
            </a:r>
          </a:p>
          <a:p>
            <a:endParaRPr lang="en-GB" sz="2000" dirty="0"/>
          </a:p>
          <a:p>
            <a:r>
              <a:rPr lang="en-GB" sz="2000" dirty="0" smtClean="0"/>
              <a:t>Add the title “Review and evaluation of the role play activity”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TASK:</a:t>
            </a:r>
            <a:r>
              <a:rPr lang="en-GB" sz="2000" dirty="0" smtClean="0"/>
              <a:t> Set up the following tables;</a:t>
            </a:r>
          </a:p>
          <a:p>
            <a:pPr lvl="1"/>
            <a:r>
              <a:rPr lang="en-GB" sz="1800" dirty="0" smtClean="0"/>
              <a:t>Title: Feedback from peers – create the table on page 281</a:t>
            </a:r>
          </a:p>
          <a:p>
            <a:pPr lvl="1"/>
            <a:r>
              <a:rPr lang="en-GB" sz="1800" dirty="0" smtClean="0"/>
              <a:t>Title: review of communication skills – create the table on page 282</a:t>
            </a:r>
          </a:p>
          <a:p>
            <a:pPr lvl="1"/>
            <a:r>
              <a:rPr lang="en-GB" sz="1800" dirty="0" smtClean="0"/>
              <a:t>Title: review of organisational skills – create the table on page 283.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97873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2" y="870638"/>
            <a:ext cx="9470117" cy="706964"/>
          </a:xfrm>
        </p:spPr>
        <p:txBody>
          <a:bodyPr/>
          <a:lstStyle/>
          <a:p>
            <a:pPr algn="ctr"/>
            <a:r>
              <a:rPr lang="en-GB" sz="3200" b="1" dirty="0" smtClean="0"/>
              <a:t>P5</a:t>
            </a:r>
            <a:r>
              <a:rPr lang="en-GB" sz="3200" dirty="0" smtClean="0"/>
              <a:t>:  Complete a SWOT analysis on your performance in the interviewing activities</a:t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STEP 2:  Identification of employability skills</a:t>
            </a:r>
            <a:endParaRPr lang="en-GB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526" y="2255770"/>
            <a:ext cx="11092854" cy="4602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TASK: </a:t>
            </a:r>
            <a:r>
              <a:rPr lang="en-GB" sz="2000" dirty="0" smtClean="0"/>
              <a:t>Using the feedback from your performance as both interviewer and as an interviewee, identify the employability skills shown in your performance and describe how you demonstrated these skills (using examples).</a:t>
            </a: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137981"/>
              </p:ext>
            </p:extLst>
          </p:nvPr>
        </p:nvGraphicFramePr>
        <p:xfrm>
          <a:off x="1459680" y="3462866"/>
          <a:ext cx="9298546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333"/>
                <a:gridCol w="620121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r>
                        <a:rPr lang="en-GB" baseline="0" dirty="0" smtClean="0"/>
                        <a:t> of skills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Cognitive and problem solving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Using critical</a:t>
                      </a:r>
                      <a:r>
                        <a:rPr lang="en-GB" baseline="0" dirty="0" smtClean="0"/>
                        <a:t> thinking, solving problems with interesting and creating solutions, using systems and technology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Intrapersonal skills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Communicating with others, working collaboratively, negotiation and influencing other people,</a:t>
                      </a:r>
                      <a:r>
                        <a:rPr lang="en-GB" baseline="0" dirty="0" smtClean="0"/>
                        <a:t> presenting yourself well.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Interpersonal skill's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Self</a:t>
                      </a:r>
                      <a:r>
                        <a:rPr lang="en-GB" baseline="0" dirty="0" smtClean="0"/>
                        <a:t> management, being able to adapt to different situations, being able to reflect on your behaviour and change it as necessary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83014" y="6395627"/>
            <a:ext cx="307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Continued on next slide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58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2" y="870638"/>
            <a:ext cx="9470117" cy="706964"/>
          </a:xfrm>
        </p:spPr>
        <p:txBody>
          <a:bodyPr/>
          <a:lstStyle/>
          <a:p>
            <a:pPr algn="ctr"/>
            <a:r>
              <a:rPr lang="en-GB" sz="3200" b="1" dirty="0" smtClean="0"/>
              <a:t>P5</a:t>
            </a:r>
            <a:r>
              <a:rPr lang="en-GB" sz="3200" dirty="0" smtClean="0"/>
              <a:t>:  Complete a SWOT analysis on your performance in the interviewing activities</a:t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STEP 2:  Identification of employability skills</a:t>
            </a:r>
            <a:endParaRPr lang="en-GB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571" y="3118655"/>
            <a:ext cx="11092854" cy="2277594"/>
          </a:xfrm>
        </p:spPr>
        <p:txBody>
          <a:bodyPr numCol="2">
            <a:normAutofit/>
          </a:bodyPr>
          <a:lstStyle/>
          <a:p>
            <a:pPr lvl="1"/>
            <a:r>
              <a:rPr lang="en-GB" dirty="0" smtClean="0"/>
              <a:t>Lack of life experience</a:t>
            </a:r>
          </a:p>
          <a:p>
            <a:pPr lvl="1"/>
            <a:r>
              <a:rPr lang="en-GB" dirty="0" smtClean="0"/>
              <a:t>Poor attitude or motivation</a:t>
            </a:r>
          </a:p>
          <a:p>
            <a:pPr lvl="1"/>
            <a:r>
              <a:rPr lang="en-GB" dirty="0" smtClean="0"/>
              <a:t>Lack of skills or competencies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Lack of common sense</a:t>
            </a:r>
          </a:p>
          <a:p>
            <a:pPr lvl="1"/>
            <a:r>
              <a:rPr lang="en-GB" dirty="0" smtClean="0"/>
              <a:t>Poor literacy/numeracy skills</a:t>
            </a:r>
          </a:p>
          <a:p>
            <a:pPr lvl="1"/>
            <a:r>
              <a:rPr lang="en-GB" dirty="0" smtClean="0"/>
              <a:t>Poor results from education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94723" y="2395470"/>
            <a:ext cx="11002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TASK:</a:t>
            </a:r>
            <a:r>
              <a:rPr lang="en-GB" b="1" dirty="0" smtClean="0"/>
              <a:t> </a:t>
            </a:r>
            <a:r>
              <a:rPr lang="en-GB" dirty="0" smtClean="0"/>
              <a:t>Why </a:t>
            </a:r>
            <a:r>
              <a:rPr lang="en-GB" dirty="0"/>
              <a:t>do you think you have gaps in your skills</a:t>
            </a:r>
            <a:r>
              <a:rPr lang="en-GB" dirty="0" smtClean="0"/>
              <a:t>? The UK Commission for Employment and Skills suggests the most common gaps in skills for young people are:</a:t>
            </a:r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04571" y="4700789"/>
            <a:ext cx="11002701" cy="2421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lvl="1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TASK: </a:t>
            </a:r>
            <a:r>
              <a:rPr lang="en-GB" dirty="0" smtClean="0"/>
              <a:t>Looking </a:t>
            </a:r>
            <a:r>
              <a:rPr lang="en-GB" dirty="0"/>
              <a:t>at the employability skills, consider which ones you have and which ones you can improve: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can you do to improve these skills?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 do you need to ask for help?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Think about how you could gain skills or 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competencies in a voluntary or work experience capacity.</a:t>
            </a:r>
          </a:p>
          <a:p>
            <a:pPr marL="742950" lvl="1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can you make sure that you get the best results from your business course?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3227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2" y="870638"/>
            <a:ext cx="9470117" cy="706964"/>
          </a:xfrm>
        </p:spPr>
        <p:txBody>
          <a:bodyPr/>
          <a:lstStyle/>
          <a:p>
            <a:pPr algn="ctr"/>
            <a:r>
              <a:rPr lang="en-GB" sz="3200" b="1" dirty="0" smtClean="0"/>
              <a:t>P5</a:t>
            </a:r>
            <a:r>
              <a:rPr lang="en-GB" sz="3200" dirty="0" smtClean="0"/>
              <a:t>:  Complete a SWOT analysis on your performance in the interviewing activities</a:t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STEP 3:  Complete SWOT Analysis</a:t>
            </a:r>
            <a:endParaRPr lang="en-GB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526" y="2255770"/>
            <a:ext cx="11092854" cy="88667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 SWOT analysis is a good way of summarising your performance into an easy format that can help you identify what you need to improve on in future. SWOT</a:t>
            </a:r>
          </a:p>
          <a:p>
            <a:pPr lvl="1"/>
            <a:endParaRPr lang="en-GB" sz="1600" dirty="0" smtClean="0"/>
          </a:p>
          <a:p>
            <a:pPr lvl="1"/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62526" y="3438659"/>
            <a:ext cx="605307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Strengths = what are you really good at?</a:t>
            </a:r>
          </a:p>
          <a:p>
            <a:pPr marL="3429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Weaknesses = which areas do you not perform so well at?</a:t>
            </a:r>
          </a:p>
          <a:p>
            <a:pPr marL="3429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Opportunities = what could you do to improve your performance, especially in areas where you did not do so well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Threats = what is stopping you getting better?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2703">
            <a:off x="6551201" y="3258359"/>
            <a:ext cx="5286375" cy="2952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79594" y="6323527"/>
            <a:ext cx="3709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Continued over page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12924" y="3438659"/>
            <a:ext cx="386366" cy="309093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9356726" y="3438659"/>
            <a:ext cx="386366" cy="309093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54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922" y="870638"/>
            <a:ext cx="9470117" cy="706964"/>
          </a:xfrm>
        </p:spPr>
        <p:txBody>
          <a:bodyPr/>
          <a:lstStyle/>
          <a:p>
            <a:pPr algn="ctr"/>
            <a:r>
              <a:rPr lang="en-GB" sz="3200" b="1" dirty="0" smtClean="0"/>
              <a:t>P5</a:t>
            </a:r>
            <a:r>
              <a:rPr lang="en-GB" sz="3200" dirty="0" smtClean="0"/>
              <a:t>:  Complete a SWOT analysis on your performance in the interviewing activities</a:t>
            </a:r>
            <a:br>
              <a:rPr lang="en-GB" sz="3200" dirty="0" smtClean="0"/>
            </a:b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STEP 3:  Complete SWOT Analysis</a:t>
            </a:r>
            <a:endParaRPr lang="en-GB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526" y="2220844"/>
            <a:ext cx="11092854" cy="88667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You should complete a series of SWOT grids for the following:</a:t>
            </a:r>
          </a:p>
          <a:p>
            <a:pPr lvl="1"/>
            <a:endParaRPr lang="en-GB" sz="1600" dirty="0" smtClean="0"/>
          </a:p>
          <a:p>
            <a:pPr lvl="1"/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2703">
            <a:off x="7777852" y="3387319"/>
            <a:ext cx="4111946" cy="22967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7579" y="2664181"/>
            <a:ext cx="77546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Your role as interviewer</a:t>
            </a:r>
          </a:p>
          <a:p>
            <a:pPr marL="342900" indent="-342900">
              <a:buAutoNum type="arabicPeriod"/>
            </a:pPr>
            <a:r>
              <a:rPr lang="en-GB" dirty="0" smtClean="0"/>
              <a:t>Your role as interviewee</a:t>
            </a:r>
          </a:p>
          <a:p>
            <a:pPr marL="342900" indent="-342900">
              <a:buAutoNum type="arabicPeriod"/>
            </a:pPr>
            <a:r>
              <a:rPr lang="en-GB" dirty="0" smtClean="0"/>
              <a:t>Planning and preparation, this should address: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Timings during interview, smooth running of interviews, presentation of your documents, level of detail in documents, spelling and grammar in documents, professionalism of documents.</a:t>
            </a:r>
          </a:p>
          <a:p>
            <a:pPr marL="0" lvl="1"/>
            <a:r>
              <a:rPr lang="en-GB" dirty="0"/>
              <a:t>4. Overall effectiveness of the recruitment and selection </a:t>
            </a:r>
            <a:r>
              <a:rPr lang="en-GB" dirty="0" smtClean="0"/>
              <a:t>process, this should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Was </a:t>
            </a:r>
            <a:r>
              <a:rPr lang="en-GB" dirty="0"/>
              <a:t>the advert effective?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Were the notes/records sufficient?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Did the process given enough information to make a decision about the best person to appoint</a:t>
            </a:r>
            <a:r>
              <a:rPr lang="en-GB" dirty="0" smtClean="0"/>
              <a:t>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Did the process follow best practice for legal and ethical considerations?</a:t>
            </a:r>
            <a:endParaRPr lang="en-GB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0"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6295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4EFBD0-0114-49C3-AFE3-296A0C59E11D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652F976-4F40-4232-A6A4-254C9C7110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F4C6F-3BF4-4C41-B84E-C33D992799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640</Words>
  <Application>Microsoft Office PowerPoint</Application>
  <PresentationFormat>Widescreen</PresentationFormat>
  <Paragraphs>60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Learning Aim C: Reflect on the recruitment and selection process and your individual performance.</vt:lpstr>
      <vt:lpstr>P5:  Complete a SWOT analysis on your performance in the interviewing activities STEP 1:  Complete a self critique</vt:lpstr>
      <vt:lpstr>P5:  Complete a SWOT analysis on your performance in the interviewing activities STEP 2:  Identification of employability skills</vt:lpstr>
      <vt:lpstr>P5:  Complete a SWOT analysis on your performance in the interviewing activities STEP 2:  Identification of employability skills</vt:lpstr>
      <vt:lpstr>P5:  Complete a SWOT analysis on your performance in the interviewing activities STEP 3:  Complete SWOT Analysis</vt:lpstr>
      <vt:lpstr>P5:  Complete a SWOT analysis on your performance in the interviewing activities STEP 3:  Complete SWOT Analysis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Aim C: Reflect on the recruitment and selection process and your individual performance.</dc:title>
  <dc:creator>Rebecca Crumpton</dc:creator>
  <cp:lastModifiedBy>Ailsa W Waters</cp:lastModifiedBy>
  <cp:revision>7</cp:revision>
  <dcterms:created xsi:type="dcterms:W3CDTF">2016-11-11T13:48:10Z</dcterms:created>
  <dcterms:modified xsi:type="dcterms:W3CDTF">2018-05-15T13:34:10Z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