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7"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7D508C84-5ABD-4B09-BD70-59B23709B513}"/>
    <pc:docChg chg="custSel modSld">
      <pc:chgData name="Anne E Lomas" userId="9fc1332d-c77d-4275-9928-6384c0ed19f0" providerId="ADAL" clId="{7D508C84-5ABD-4B09-BD70-59B23709B513}" dt="2023-03-21T11:07:33.094" v="417" actId="20577"/>
      <pc:docMkLst>
        <pc:docMk/>
      </pc:docMkLst>
      <pc:sldChg chg="modSp mod">
        <pc:chgData name="Anne E Lomas" userId="9fc1332d-c77d-4275-9928-6384c0ed19f0" providerId="ADAL" clId="{7D508C84-5ABD-4B09-BD70-59B23709B513}" dt="2023-03-21T11:07:33.094" v="417" actId="20577"/>
        <pc:sldMkLst>
          <pc:docMk/>
          <pc:sldMk cId="682440176" sldId="258"/>
        </pc:sldMkLst>
        <pc:spChg chg="mod">
          <ac:chgData name="Anne E Lomas" userId="9fc1332d-c77d-4275-9928-6384c0ed19f0" providerId="ADAL" clId="{7D508C84-5ABD-4B09-BD70-59B23709B513}" dt="2023-03-21T11:07:33.094" v="417" actId="20577"/>
          <ac:spMkLst>
            <pc:docMk/>
            <pc:sldMk cId="682440176"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3/21/2023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3/21/2023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3/21/2023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3/21/2023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3/21/2023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3/21/2023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3/21/2023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3/21/2023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3/21/2023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3/21/2023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a:t>M3</a:t>
            </a:r>
            <a:r>
              <a:rPr lang="en-GB" sz="2800" dirty="0"/>
              <a:t>: </a:t>
            </a:r>
            <a:r>
              <a:rPr lang="en-GB" sz="2800" b="1" dirty="0"/>
              <a:t>Analyse</a:t>
            </a:r>
            <a:r>
              <a:rPr lang="en-GB" sz="2800" dirty="0"/>
              <a:t> the results of the process and how your skills development will contribute to your future success</a:t>
            </a:r>
          </a:p>
        </p:txBody>
      </p:sp>
      <p:sp>
        <p:nvSpPr>
          <p:cNvPr id="3" name="Content Placeholder 2"/>
          <p:cNvSpPr>
            <a:spLocks noGrp="1"/>
          </p:cNvSpPr>
          <p:nvPr>
            <p:ph idx="1"/>
          </p:nvPr>
        </p:nvSpPr>
        <p:spPr>
          <a:xfrm>
            <a:off x="523890" y="2268650"/>
            <a:ext cx="11015582" cy="4589350"/>
          </a:xfrm>
        </p:spPr>
        <p:txBody>
          <a:bodyPr>
            <a:normAutofit/>
          </a:bodyPr>
          <a:lstStyle/>
          <a:p>
            <a:r>
              <a:rPr lang="en-GB" sz="2400" dirty="0"/>
              <a:t>Assess how the skills acquired through the role play activity support the development of employability skills.</a:t>
            </a:r>
          </a:p>
          <a:p>
            <a:pPr marL="0" indent="0">
              <a:buNone/>
            </a:pPr>
            <a:endParaRPr lang="en-GB" sz="2400" dirty="0"/>
          </a:p>
          <a:p>
            <a:r>
              <a:rPr lang="en-GB" sz="2400" dirty="0"/>
              <a:t>Review if the process was effective and how you feel you may need to develop skills further to be able to conduct and participate in interviews more effectively</a:t>
            </a:r>
          </a:p>
          <a:p>
            <a:endParaRPr lang="en-GB" sz="2400" dirty="0"/>
          </a:p>
          <a:p>
            <a:r>
              <a:rPr lang="en-GB" sz="2400" dirty="0"/>
              <a:t>Produce a detailed action plan to highlight how to address any weaknesses in your skill set.</a:t>
            </a:r>
          </a:p>
        </p:txBody>
      </p:sp>
    </p:spTree>
    <p:extLst>
      <p:ext uri="{BB962C8B-B14F-4D97-AF65-F5344CB8AC3E}">
        <p14:creationId xmlns:p14="http://schemas.microsoft.com/office/powerpoint/2010/main" val="62246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792" y="2268650"/>
            <a:ext cx="11140226" cy="4312454"/>
          </a:xfrm>
        </p:spPr>
        <p:txBody>
          <a:bodyPr>
            <a:normAutofit/>
          </a:bodyPr>
          <a:lstStyle/>
          <a:p>
            <a:r>
              <a:rPr lang="en-GB" dirty="0"/>
              <a:t>You need to offer an individual analysis of the effectiveness of the interview questions in assessing skills and knowledge. You report should include clear analysis of the interview activity and demonstrate clear links between skills development and enhancement of your career prospects</a:t>
            </a:r>
          </a:p>
          <a:p>
            <a:pPr marL="0" indent="0">
              <a:buNone/>
            </a:pPr>
            <a:endParaRPr lang="en-GB" dirty="0"/>
          </a:p>
          <a:p>
            <a:pPr marL="0" indent="0">
              <a:buNone/>
            </a:pPr>
            <a:r>
              <a:rPr lang="en-GB" dirty="0"/>
              <a:t>Getting started</a:t>
            </a:r>
          </a:p>
          <a:p>
            <a:pPr>
              <a:buFont typeface="+mj-lt"/>
              <a:buAutoNum type="arabicPeriod"/>
            </a:pPr>
            <a:r>
              <a:rPr lang="en-GB" dirty="0"/>
              <a:t>Analyse how the QUESTIONS you asked at interview helped you to assess the skills and knowledge of the candidate you interviewed. </a:t>
            </a:r>
          </a:p>
          <a:p>
            <a:pPr>
              <a:buFont typeface="+mj-lt"/>
              <a:buAutoNum type="arabicPeriod"/>
            </a:pPr>
            <a:r>
              <a:rPr lang="en-GB" dirty="0"/>
              <a:t>Analyse how </a:t>
            </a:r>
            <a:r>
              <a:rPr lang="en-GB" u="sng" dirty="0"/>
              <a:t>your</a:t>
            </a:r>
            <a:r>
              <a:rPr lang="en-GB" dirty="0"/>
              <a:t> performance at interview (both roles</a:t>
            </a:r>
            <a:r>
              <a:rPr lang="en-GB"/>
              <a:t>) demonstrated </a:t>
            </a:r>
            <a:r>
              <a:rPr lang="en-GB" dirty="0"/>
              <a:t>your skills and knowledge for the role. How will all this help your future career prospects / be able to participate in interviews more effectively?</a:t>
            </a:r>
          </a:p>
          <a:p>
            <a:pPr>
              <a:buFont typeface="+mj-lt"/>
              <a:buAutoNum type="arabicPeriod"/>
            </a:pPr>
            <a:r>
              <a:rPr lang="en-GB" dirty="0"/>
              <a:t>Analyse how by carrying out the activities in your P6 skills development plan it will help your future career prospects / be able to participate in interviews more effectively.</a:t>
            </a:r>
          </a:p>
        </p:txBody>
      </p:sp>
      <p:sp>
        <p:nvSpPr>
          <p:cNvPr id="4" name="Title 1"/>
          <p:cNvSpPr>
            <a:spLocks noGrp="1"/>
          </p:cNvSpPr>
          <p:nvPr>
            <p:ph type="title"/>
          </p:nvPr>
        </p:nvSpPr>
        <p:spPr>
          <a:xfrm>
            <a:off x="1154954" y="973668"/>
            <a:ext cx="9328449" cy="706964"/>
          </a:xfrm>
        </p:spPr>
        <p:txBody>
          <a:bodyPr/>
          <a:lstStyle/>
          <a:p>
            <a:r>
              <a:rPr lang="en-GB" sz="2800" b="1" dirty="0"/>
              <a:t>M3</a:t>
            </a:r>
            <a:r>
              <a:rPr lang="en-GB" sz="2800" dirty="0"/>
              <a:t>: </a:t>
            </a:r>
            <a:r>
              <a:rPr lang="en-GB" sz="2800" b="1" dirty="0"/>
              <a:t>Analyse</a:t>
            </a:r>
            <a:r>
              <a:rPr lang="en-GB" sz="2800" dirty="0"/>
              <a:t> the results of the process and how your skills development will contribute to your future success</a:t>
            </a:r>
          </a:p>
        </p:txBody>
      </p:sp>
    </p:spTree>
    <p:extLst>
      <p:ext uri="{BB962C8B-B14F-4D97-AF65-F5344CB8AC3E}">
        <p14:creationId xmlns:p14="http://schemas.microsoft.com/office/powerpoint/2010/main" val="682440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8F903AA3-7C7E-4559-B550-D9F21F565AAF}">
  <ds:schemaRefs>
    <ds:schemaRef ds:uri="http://schemas.microsoft.com/sharepoint/v3/contenttype/forms"/>
  </ds:schemaRefs>
</ds:datastoreItem>
</file>

<file path=customXml/itemProps2.xml><?xml version="1.0" encoding="utf-8"?>
<ds:datastoreItem xmlns:ds="http://schemas.openxmlformats.org/officeDocument/2006/customXml" ds:itemID="{0762224A-8623-4483-BAEB-5367BCBA14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39D736-4E98-4100-83D3-D1904E34A2FB}">
  <ds:schemaRefs>
    <ds:schemaRef ds:uri="http://purl.org/dc/dcmitype/"/>
    <ds:schemaRef ds:uri="http://schemas.microsoft.com/office/2006/documentManagement/types"/>
    <ds:schemaRef ds:uri="http://purl.org/dc/elements/1.1/"/>
    <ds:schemaRef ds:uri="http://schemas.openxmlformats.org/package/2006/metadata/core-properties"/>
    <ds:schemaRef ds:uri="332b4832-fe63-48a7-8b93-807f3b6e9f20"/>
    <ds:schemaRef ds:uri="http://schemas.microsoft.com/office/infopath/2007/PartnerControls"/>
    <ds:schemaRef ds:uri="5064729a-6e59-49a6-8c0d-c64baa7a262e"/>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Ion Boardroom</Template>
  <TotalTime>21</TotalTime>
  <Words>235</Words>
  <Application>Microsoft Office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M3: Analyse the results of the process and how your skills development will contribute to your future success</vt:lpstr>
      <vt:lpstr>M3: Analyse the results of the process and how your skills development will contribute to your future success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M3: Analyse the results of the process and how your skills development will contribute to your future success</dc:title>
  <dc:creator>Rebecca Crumpton</dc:creator>
  <cp:lastModifiedBy>Anne E Lomas</cp:lastModifiedBy>
  <cp:revision>2</cp:revision>
  <dcterms:created xsi:type="dcterms:W3CDTF">2016-11-21T10:45:12Z</dcterms:created>
  <dcterms:modified xsi:type="dcterms:W3CDTF">2023-03-21T11:07:41Z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1424900</vt:r8>
  </property>
  <property fmtid="{D5CDD505-2E9C-101B-9397-08002B2CF9AE}" pid="4" name="MediaServiceImageTags">
    <vt:lpwstr/>
  </property>
</Properties>
</file>