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snapToGrid="0">
      <p:cViewPr varScale="1">
        <p:scale>
          <a:sx n="77" d="100"/>
          <a:sy n="77" d="100"/>
        </p:scale>
        <p:origin x="1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7/4/2016</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7/4/2016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7/4/2016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7/4/2016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7/4/2016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7/4/2016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7/4/2016</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7/4/2016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7/4/2016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7/4/2016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7/4/2016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7/4/2016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7/4/2016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7/4/2016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7/4/2016</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7/4/2016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7/4/2016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7/4/2016</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b="1" dirty="0" smtClean="0"/>
              <a:t>D2: Evaluate your experience of planning and participating in the recruitment and selection process</a:t>
            </a:r>
            <a:endParaRPr lang="en-GB" sz="2400" b="1" dirty="0"/>
          </a:p>
        </p:txBody>
      </p:sp>
      <p:sp>
        <p:nvSpPr>
          <p:cNvPr id="3" name="Content Placeholder 2"/>
          <p:cNvSpPr>
            <a:spLocks noGrp="1"/>
          </p:cNvSpPr>
          <p:nvPr>
            <p:ph idx="1"/>
          </p:nvPr>
        </p:nvSpPr>
        <p:spPr>
          <a:xfrm>
            <a:off x="494554" y="2237740"/>
            <a:ext cx="11148806" cy="4620260"/>
          </a:xfrm>
        </p:spPr>
        <p:txBody>
          <a:bodyPr>
            <a:normAutofit lnSpcReduction="10000"/>
          </a:bodyPr>
          <a:lstStyle/>
          <a:p>
            <a:pPr marL="0" indent="0">
              <a:buNone/>
            </a:pPr>
            <a:r>
              <a:rPr lang="en-GB" b="1" dirty="0" smtClean="0"/>
              <a:t>THIS BUILDS ON YOUR ANALYSIS IN 13.3 FOR M2</a:t>
            </a:r>
          </a:p>
          <a:p>
            <a:r>
              <a:rPr lang="en-GB" dirty="0" smtClean="0"/>
              <a:t>You need to </a:t>
            </a:r>
            <a:r>
              <a:rPr lang="en-GB" b="1" dirty="0" smtClean="0"/>
              <a:t>critically reflect </a:t>
            </a:r>
            <a:r>
              <a:rPr lang="en-GB" dirty="0" smtClean="0"/>
              <a:t>on your overall experience of the recruitment and selection process (as the HR manager and the applicant). </a:t>
            </a:r>
          </a:p>
          <a:p>
            <a:pPr lvl="1"/>
            <a:r>
              <a:rPr lang="en-GB" dirty="0" smtClean="0"/>
              <a:t>What went well? what could have gone better? What have your learnt about the recruitment and selection process?</a:t>
            </a:r>
          </a:p>
          <a:p>
            <a:pPr lvl="1"/>
            <a:endParaRPr lang="en-GB" dirty="0" smtClean="0"/>
          </a:p>
          <a:p>
            <a:pPr marL="342900" lvl="1" indent="-342900"/>
            <a:r>
              <a:rPr lang="en-GB" sz="1800" dirty="0"/>
              <a:t>C</a:t>
            </a:r>
            <a:r>
              <a:rPr lang="en-GB" sz="1800" dirty="0" smtClean="0"/>
              <a:t>ritically evaluate your experience of the planning stages (as the HR manager and the applicant). How useful was it? What did you learn from it What do you know now that you didn’t before? How might it be helpful in the future. </a:t>
            </a:r>
            <a:r>
              <a:rPr lang="en-GB" sz="1800" i="1" dirty="0" smtClean="0"/>
              <a:t>Make clear, supported judgements regarding your preparation. </a:t>
            </a:r>
          </a:p>
          <a:p>
            <a:pPr marL="342900" lvl="1" indent="-342900"/>
            <a:endParaRPr lang="en-GB" dirty="0"/>
          </a:p>
          <a:p>
            <a:pPr marL="342900" lvl="1" indent="-342900"/>
            <a:r>
              <a:rPr lang="en-GB" sz="1800" dirty="0" smtClean="0"/>
              <a:t>Critically evaluate your </a:t>
            </a:r>
            <a:r>
              <a:rPr lang="en-GB" sz="1800" dirty="0"/>
              <a:t>role play (as HR Manager and </a:t>
            </a:r>
            <a:r>
              <a:rPr lang="en-GB" sz="1800" dirty="0" smtClean="0"/>
              <a:t>applicant). You should critically reflect on the quality of your questions/responses and your conduct throughout the interview. You should link your reflection to the feedback from your teacher. </a:t>
            </a:r>
            <a:r>
              <a:rPr lang="en-GB" sz="1800" i="1" dirty="0"/>
              <a:t>Make </a:t>
            </a:r>
            <a:r>
              <a:rPr lang="en-GB" sz="1800" i="1" dirty="0" smtClean="0"/>
              <a:t>clear, supported, </a:t>
            </a:r>
            <a:r>
              <a:rPr lang="en-GB" sz="1800" i="1" dirty="0"/>
              <a:t>judgements regarding your </a:t>
            </a:r>
            <a:r>
              <a:rPr lang="en-GB" sz="1800" i="1" dirty="0" smtClean="0"/>
              <a:t>performance as interviewer and interviewee. </a:t>
            </a:r>
            <a:endParaRPr lang="en-GB" sz="1800" i="1" dirty="0"/>
          </a:p>
          <a:p>
            <a:pPr marL="342900" lvl="1" indent="-342900"/>
            <a:endParaRPr lang="en-GB" sz="1800" dirty="0" smtClean="0"/>
          </a:p>
          <a:p>
            <a:pPr marL="342900" lvl="1" indent="-342900"/>
            <a:endParaRPr lang="en-GB" sz="1800" dirty="0"/>
          </a:p>
        </p:txBody>
      </p:sp>
    </p:spTree>
    <p:extLst>
      <p:ext uri="{BB962C8B-B14F-4D97-AF65-F5344CB8AC3E}">
        <p14:creationId xmlns:p14="http://schemas.microsoft.com/office/powerpoint/2010/main" val="15296240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50FD9C82C27343B0FF0DDB522586CE" ma:contentTypeVersion="1" ma:contentTypeDescription="Create a new document." ma:contentTypeScope="" ma:versionID="8a41fbb90c1d8aef20dd7e9b5402090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7C3F7F6B-B32E-4B9F-B98B-2D90B58354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56C9E7-51BF-4F0D-9EA9-39D69B480919}">
  <ds:schemaRefs>
    <ds:schemaRef ds:uri="http://schemas.microsoft.com/sharepoint/v3/contenttype/forms"/>
  </ds:schemaRefs>
</ds:datastoreItem>
</file>

<file path=customXml/itemProps3.xml><?xml version="1.0" encoding="utf-8"?>
<ds:datastoreItem xmlns:ds="http://schemas.openxmlformats.org/officeDocument/2006/customXml" ds:itemID="{3820E93D-D039-458E-A859-2C87B61CCCBB}">
  <ds:schemaRefs>
    <ds:schemaRef ds:uri="http://schemas.microsoft.com/office/2006/documentManagement/types"/>
    <ds:schemaRef ds:uri="http://schemas.microsoft.com/office/2006/metadata/properties"/>
    <ds:schemaRef ds:uri="http://purl.org/dc/terms/"/>
    <ds:schemaRef ds:uri="http://schemas.microsoft.com/sharepoint/v3"/>
    <ds:schemaRef ds:uri="http://schemas.microsoft.com/office/infopath/2007/PartnerControls"/>
    <ds:schemaRef ds:uri="http://schemas.openxmlformats.org/package/2006/metadata/core-properties"/>
    <ds:schemaRef ds:uri="http://purl.org/dc/elements/1.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Ion Boardroom</Template>
  <TotalTime>14</TotalTime>
  <Words>180</Words>
  <Application>Microsoft Office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Century Gothic</vt:lpstr>
      <vt:lpstr>Wingdings 3</vt:lpstr>
      <vt:lpstr>Ion Boardroom</vt:lpstr>
      <vt:lpstr>D2: Evaluate your experience of planning and participating in the recruitment and selection process</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Assignment 13.4</dc:title>
  <dc:creator>Rebecca Crumpton</dc:creator>
  <cp:lastModifiedBy>Emily Blake</cp:lastModifiedBy>
  <cp:revision>6</cp:revision>
  <dcterms:created xsi:type="dcterms:W3CDTF">2016-01-21T13:32:41Z</dcterms:created>
  <dcterms:modified xsi:type="dcterms:W3CDTF">2016-07-04T14:45:42Z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0x010100CB50FD9C82C27343B0FF0DDB522586CE</vt:lpwstr>
  </property>
</Properties>
</file>