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7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0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1E700B27-DE4C-4B9E-BB11-B9027034A00F}" type="datetimeFigureOut">
              <a:rPr lang="en-US" dirty="0"/>
              <a:pPr/>
              <a:t>11/28/2016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4739-9812-4A9F-890D-2AD6BA5F6EE8}" type="datetimeFigureOut">
              <a:rPr lang="en-US" dirty="0"/>
              <a:t>11/28/2016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5AC5-A3F8-44AA-BA8F-596CDCC976D3}" type="datetimeFigureOut">
              <a:rPr lang="en-US" dirty="0"/>
              <a:t>11/28/2016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B183-A821-4095-A363-9EC968635539}" type="datetimeFigureOut">
              <a:rPr lang="en-US" dirty="0"/>
              <a:t>11/28/2016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01B4-0AA5-45E6-B2E6-5FA4078AEBCF}" type="datetimeFigureOut">
              <a:rPr lang="en-US" dirty="0"/>
              <a:t>11/28/2016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335C-0450-40D7-8612-B3203BED4F28}" type="datetimeFigureOut">
              <a:rPr lang="en-US" dirty="0"/>
              <a:t>11/28/2016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6A105-2A1C-4284-B4EA-07CF89B1A393}" type="datetimeFigureOut">
              <a:rPr lang="en-US" dirty="0"/>
              <a:t>11/28/2016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609-F3F2-45E6-BD6A-E03A8C86C1AE}" type="datetimeFigureOut">
              <a:rPr lang="en-US" dirty="0"/>
              <a:t>11/28/2016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AD68-089C-4467-A8F3-EA2BBCA6B44E}" type="datetimeFigureOut">
              <a:rPr lang="en-US" dirty="0"/>
              <a:t>11/28/2016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1FCE-E4BB-4680-8E50-3C0E348D2609}" type="datetimeFigureOut">
              <a:rPr lang="en-US" dirty="0"/>
              <a:t>11/28/2016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073D-A903-47F8-8D16-77642FB0DF1F}" type="datetimeFigureOut">
              <a:rPr lang="en-US" dirty="0"/>
              <a:t>11/28/2016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FA40-626B-4CA1-85D0-7A9016E395BA}" type="datetimeFigureOut">
              <a:rPr lang="en-US" dirty="0"/>
              <a:t>11/28/2016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25EA-B9DC-48A7-991E-9A82573B1B21}" type="datetimeFigureOut">
              <a:rPr lang="en-US" dirty="0"/>
              <a:t>11/28/2016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97F8-6CEB-469B-AFCC-889F2A2B1D5A}" type="datetimeFigureOut">
              <a:rPr lang="en-US" dirty="0"/>
              <a:t>11/28/2016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9179F-009E-4FA5-B091-7EBB82A185BD}" type="datetimeFigureOut">
              <a:rPr lang="en-US" dirty="0"/>
              <a:t>11/28/2016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65CEB-0076-4E37-B880-BCEA9784DE0A}" type="datetimeFigureOut">
              <a:rPr lang="en-US" dirty="0"/>
              <a:t>11/28/2016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9E5E-3896-4118-99A7-7B85668F1C5E}" type="datetimeFigureOut">
              <a:rPr lang="en-US" dirty="0"/>
              <a:t>11/28/2016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E0D914D-B099-4142-A885-11F276715148}" type="datetimeFigureOut">
              <a:rPr lang="en-US" dirty="0"/>
              <a:t>11/28/2016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353" y="753535"/>
            <a:ext cx="8761413" cy="706964"/>
          </a:xfrm>
        </p:spPr>
        <p:txBody>
          <a:bodyPr/>
          <a:lstStyle/>
          <a:p>
            <a:r>
              <a:rPr lang="en-GB" sz="2400" b="1" dirty="0" smtClean="0"/>
              <a:t>D3</a:t>
            </a:r>
            <a:r>
              <a:rPr lang="en-GB" sz="2400" dirty="0" smtClean="0"/>
              <a:t>: Evaluate how well the recruitment and selection process complied with best practice, drawing </a:t>
            </a:r>
            <a:r>
              <a:rPr lang="en-GB" sz="2400" b="1" dirty="0" smtClean="0"/>
              <a:t>reasoned conclusions</a:t>
            </a:r>
            <a:r>
              <a:rPr lang="en-GB" sz="2400" dirty="0" smtClean="0"/>
              <a:t> as to how it will support  your future career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0755" y="2349499"/>
            <a:ext cx="8513978" cy="42968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1. Evaluation of how well the recruitment and selection process complied with best practice</a:t>
            </a:r>
          </a:p>
          <a:p>
            <a:r>
              <a:rPr lang="en-GB" dirty="0" smtClean="0"/>
              <a:t>When businesses consider how effective their process is, they need to analyse and evaluate the following:</a:t>
            </a:r>
          </a:p>
          <a:p>
            <a:pPr lvl="1"/>
            <a:r>
              <a:rPr lang="en-GB" dirty="0" smtClean="0"/>
              <a:t>Was the advertising effective?</a:t>
            </a:r>
          </a:p>
          <a:p>
            <a:pPr lvl="1"/>
            <a:r>
              <a:rPr lang="en-GB" dirty="0" smtClean="0"/>
              <a:t>Did the schedule work?</a:t>
            </a:r>
          </a:p>
          <a:p>
            <a:pPr lvl="1"/>
            <a:r>
              <a:rPr lang="en-GB" dirty="0" smtClean="0"/>
              <a:t>Were the notes/records sufficient?</a:t>
            </a:r>
          </a:p>
          <a:p>
            <a:pPr lvl="1"/>
            <a:r>
              <a:rPr lang="en-GB" dirty="0" smtClean="0"/>
              <a:t>Did the process give enough information to make a decision about the best person to appoint for the role?</a:t>
            </a:r>
          </a:p>
          <a:p>
            <a:pPr lvl="1"/>
            <a:r>
              <a:rPr lang="en-GB" dirty="0"/>
              <a:t>Did a suitable person get appointed</a:t>
            </a:r>
            <a:r>
              <a:rPr lang="en-GB" dirty="0" smtClean="0"/>
              <a:t>?</a:t>
            </a:r>
          </a:p>
          <a:p>
            <a:pPr lvl="1"/>
            <a:r>
              <a:rPr lang="en-GB" dirty="0" smtClean="0"/>
              <a:t>Did the process follow best practice for ethical and legal considerations?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Right Brace 3"/>
          <p:cNvSpPr/>
          <p:nvPr/>
        </p:nvSpPr>
        <p:spPr>
          <a:xfrm>
            <a:off x="8813800" y="2243667"/>
            <a:ext cx="897467" cy="4495800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9821333" y="2243667"/>
            <a:ext cx="211666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Consider how well (or not) the process you took part in met these areas of best practice. </a:t>
            </a:r>
            <a:endParaRPr lang="en-GB" dirty="0"/>
          </a:p>
          <a:p>
            <a:r>
              <a:rPr lang="en-GB" dirty="0" smtClean="0"/>
              <a:t>Make clear, supported, </a:t>
            </a:r>
            <a:r>
              <a:rPr lang="en-GB" b="1" dirty="0" smtClean="0"/>
              <a:t>judgements </a:t>
            </a:r>
            <a:r>
              <a:rPr lang="en-GB" dirty="0" smtClean="0"/>
              <a:t>about whether your process achieved these points (including explanation of </a:t>
            </a:r>
            <a:r>
              <a:rPr lang="en-GB" u="sng" dirty="0" smtClean="0"/>
              <a:t>how</a:t>
            </a:r>
            <a:r>
              <a:rPr lang="en-GB" dirty="0" smtClean="0"/>
              <a:t> to support)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7081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155" y="2518832"/>
            <a:ext cx="11164046" cy="3416300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2. Conclude your report with a detailed evaluation that </a:t>
            </a:r>
            <a:r>
              <a:rPr lang="en-GB" b="1" dirty="0" smtClean="0"/>
              <a:t>draws reasoned conclusions </a:t>
            </a:r>
            <a:r>
              <a:rPr lang="en-GB" dirty="0" smtClean="0"/>
              <a:t>as to how developing these skills will support your future career – use what you said in your Merit and now make clear judgements.</a:t>
            </a:r>
          </a:p>
          <a:p>
            <a:r>
              <a:rPr lang="en-GB" dirty="0" smtClean="0"/>
              <a:t>Specifically consider what career you want to do and how these skills AND your action plan will help you achieve this</a:t>
            </a:r>
          </a:p>
          <a:p>
            <a:r>
              <a:rPr lang="en-GB" dirty="0" smtClean="0"/>
              <a:t>Did you seek enough feedback to correctly identify areas of improvement</a:t>
            </a:r>
          </a:p>
          <a:p>
            <a:r>
              <a:rPr lang="en-GB" dirty="0" smtClean="0"/>
              <a:t>Link you behaviour during the activity to the employability skills you need to develop.</a:t>
            </a:r>
          </a:p>
          <a:p>
            <a:r>
              <a:rPr lang="en-GB" dirty="0" smtClean="0"/>
              <a:t>Did you observe any peer behaviour you would copy in future.</a:t>
            </a:r>
          </a:p>
          <a:p>
            <a:r>
              <a:rPr lang="en-GB" dirty="0" smtClean="0"/>
              <a:t>Overall, how effective was this process in helping you prepare for career progression?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72353" y="753535"/>
            <a:ext cx="8761413" cy="706964"/>
          </a:xfrm>
        </p:spPr>
        <p:txBody>
          <a:bodyPr/>
          <a:lstStyle/>
          <a:p>
            <a:r>
              <a:rPr lang="en-GB" sz="2400" b="1" dirty="0" smtClean="0"/>
              <a:t>D3</a:t>
            </a:r>
            <a:r>
              <a:rPr lang="en-GB" sz="2400" dirty="0" smtClean="0"/>
              <a:t>: Evaluate how well the recruitment and selection process complied with best practice, drawing </a:t>
            </a:r>
            <a:r>
              <a:rPr lang="en-GB" sz="2400" b="1" dirty="0" smtClean="0"/>
              <a:t>reasoned conclusions</a:t>
            </a:r>
            <a:r>
              <a:rPr lang="en-GB" sz="2400" dirty="0" smtClean="0"/>
              <a:t> as to how it will support  your future career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259293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72353" y="753535"/>
            <a:ext cx="8761413" cy="706964"/>
          </a:xfrm>
        </p:spPr>
        <p:txBody>
          <a:bodyPr/>
          <a:lstStyle/>
          <a:p>
            <a:r>
              <a:rPr lang="en-GB" sz="2400" b="1" dirty="0" smtClean="0"/>
              <a:t>D3</a:t>
            </a:r>
            <a:r>
              <a:rPr lang="en-GB" sz="2400" dirty="0" smtClean="0"/>
              <a:t>: Evaluate how well the recruitment and selection process complied with best practice, drawing </a:t>
            </a:r>
            <a:r>
              <a:rPr lang="en-GB" sz="2400" b="1" dirty="0" smtClean="0"/>
              <a:t>reasoned conclusions</a:t>
            </a:r>
            <a:r>
              <a:rPr lang="en-GB" sz="2400" dirty="0" smtClean="0"/>
              <a:t> as to how it will support  your future career</a:t>
            </a:r>
            <a:endParaRPr lang="en-GB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743" y="3188043"/>
            <a:ext cx="10882847" cy="1614874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7166919" y="4139514"/>
            <a:ext cx="4482671" cy="1235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766743" y="4473146"/>
            <a:ext cx="10725041" cy="1647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766743" y="4802917"/>
            <a:ext cx="7104511" cy="823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81261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329A8D8-9F62-4523-9A15-871806DCD5FA}">
  <ds:schemaRefs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68B8CE55-37FF-4B79-909D-E6880154FEB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E243829-1D3B-4C34-BB28-7D3567F386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47</TotalTime>
  <Words>321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Ion Boardroom</vt:lpstr>
      <vt:lpstr>D3: Evaluate how well the recruitment and selection process complied with best practice, drawing reasoned conclusions as to how it will support  your future career</vt:lpstr>
      <vt:lpstr>D3: Evaluate how well the recruitment and selection process complied with best practice, drawing reasoned conclusions as to how it will support  your future career</vt:lpstr>
      <vt:lpstr>D3: Evaluate how well the recruitment and selection process complied with best practice, drawing reasoned conclusions as to how it will support  your future career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D3: Evaluate how well the recruitment and selection process complied with best practice, drawing reasoned conclusions as to how it will support  your future career</dc:title>
  <dc:creator>Rebecca Crumpton</dc:creator>
  <cp:lastModifiedBy>Rebecca Crumpton</cp:lastModifiedBy>
  <cp:revision>5</cp:revision>
  <dcterms:created xsi:type="dcterms:W3CDTF">2016-11-25T15:04:09Z</dcterms:created>
  <dcterms:modified xsi:type="dcterms:W3CDTF">2016-11-28T10:50:08Z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