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753535"/>
            <a:ext cx="8761413" cy="706964"/>
          </a:xfrm>
        </p:spPr>
        <p:txBody>
          <a:bodyPr/>
          <a:lstStyle/>
          <a:p>
            <a:r>
              <a:rPr lang="en-GB" sz="2400" b="1" dirty="0" smtClean="0"/>
              <a:t>D3</a:t>
            </a:r>
            <a:r>
              <a:rPr lang="en-GB" sz="2400" dirty="0" smtClean="0"/>
              <a:t>: Evaluate how well the recruitment and selection process complied with best practice, drawing </a:t>
            </a:r>
            <a:r>
              <a:rPr lang="en-GB" sz="2400" b="1" dirty="0" smtClean="0"/>
              <a:t>reasoned conclusions</a:t>
            </a:r>
            <a:r>
              <a:rPr lang="en-GB" sz="2400" dirty="0" smtClean="0"/>
              <a:t> as to how it will support  your future career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755" y="2349499"/>
            <a:ext cx="8513978" cy="4296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Evaluation of how well the recruitment and selection process complied with best practice</a:t>
            </a:r>
          </a:p>
          <a:p>
            <a:r>
              <a:rPr lang="en-GB" dirty="0" smtClean="0"/>
              <a:t>When businesses consider how effective their process is, they need to analyse and evaluate the following:</a:t>
            </a:r>
          </a:p>
          <a:p>
            <a:pPr lvl="1"/>
            <a:r>
              <a:rPr lang="en-GB" dirty="0" smtClean="0"/>
              <a:t>Was the advertising effective?</a:t>
            </a:r>
          </a:p>
          <a:p>
            <a:pPr lvl="1"/>
            <a:r>
              <a:rPr lang="en-GB" dirty="0" smtClean="0"/>
              <a:t>Did the schedule work?</a:t>
            </a:r>
          </a:p>
          <a:p>
            <a:pPr lvl="1"/>
            <a:r>
              <a:rPr lang="en-GB" dirty="0" smtClean="0"/>
              <a:t>Were the notes/records sufficient?</a:t>
            </a:r>
          </a:p>
          <a:p>
            <a:pPr lvl="1"/>
            <a:r>
              <a:rPr lang="en-GB" dirty="0" smtClean="0"/>
              <a:t>Did the process give enough information to make a decision about the best person to appoint for the role?</a:t>
            </a:r>
          </a:p>
          <a:p>
            <a:pPr lvl="1"/>
            <a:r>
              <a:rPr lang="en-GB" dirty="0"/>
              <a:t>Did a suitable person get appointed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Did the process follow best practice for ethical and legal considerations?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8813800" y="2243667"/>
            <a:ext cx="897467" cy="44958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821333" y="2243667"/>
            <a:ext cx="21166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Consider how well (or not) the process you took part in met these areas of best practice. </a:t>
            </a:r>
            <a:endParaRPr lang="en-GB" dirty="0"/>
          </a:p>
          <a:p>
            <a:r>
              <a:rPr lang="en-GB" dirty="0" smtClean="0"/>
              <a:t>Make clear, supported, </a:t>
            </a:r>
            <a:r>
              <a:rPr lang="en-GB" b="1" dirty="0" smtClean="0"/>
              <a:t>judgements </a:t>
            </a:r>
            <a:r>
              <a:rPr lang="en-GB" dirty="0" smtClean="0"/>
              <a:t>about whether your process achieved these points (including explanation of </a:t>
            </a:r>
            <a:r>
              <a:rPr lang="en-GB" u="sng" dirty="0" smtClean="0"/>
              <a:t>how</a:t>
            </a:r>
            <a:r>
              <a:rPr lang="en-GB" dirty="0" smtClean="0"/>
              <a:t> to support)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08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55" y="2518832"/>
            <a:ext cx="11164046" cy="34163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2. Conclude your report with a detailed evaluation that </a:t>
            </a:r>
            <a:r>
              <a:rPr lang="en-GB" b="1" dirty="0" smtClean="0"/>
              <a:t>draws reasoned conclusions </a:t>
            </a:r>
            <a:r>
              <a:rPr lang="en-GB" dirty="0" smtClean="0"/>
              <a:t>as to how developing these skills will support your future career – use what you said in your Merit and now make clear judgements.</a:t>
            </a:r>
          </a:p>
          <a:p>
            <a:r>
              <a:rPr lang="en-GB" dirty="0" smtClean="0"/>
              <a:t>Specifically consider what career you want to do and how these skills AND your action plan will help you achieve this</a:t>
            </a:r>
          </a:p>
          <a:p>
            <a:r>
              <a:rPr lang="en-GB" dirty="0" smtClean="0"/>
              <a:t>Did you seek enough feedback to correctly identify areas of improvement</a:t>
            </a:r>
          </a:p>
          <a:p>
            <a:r>
              <a:rPr lang="en-GB" dirty="0" smtClean="0"/>
              <a:t>Link you behaviour during the activity to the employability skills you need to develop.</a:t>
            </a:r>
          </a:p>
          <a:p>
            <a:r>
              <a:rPr lang="en-GB" dirty="0" smtClean="0"/>
              <a:t>Did you observe any peer behaviour you would copy in future.</a:t>
            </a:r>
          </a:p>
          <a:p>
            <a:r>
              <a:rPr lang="en-GB" dirty="0" smtClean="0"/>
              <a:t>Overall, how effective was this process in helping you prepare for career progression?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2353" y="753535"/>
            <a:ext cx="8761413" cy="706964"/>
          </a:xfrm>
        </p:spPr>
        <p:txBody>
          <a:bodyPr/>
          <a:lstStyle/>
          <a:p>
            <a:r>
              <a:rPr lang="en-GB" sz="2400" b="1" dirty="0" smtClean="0"/>
              <a:t>D3</a:t>
            </a:r>
            <a:r>
              <a:rPr lang="en-GB" sz="2400" dirty="0" smtClean="0"/>
              <a:t>: Evaluate how well the recruitment and selection process complied with best practice, drawing </a:t>
            </a:r>
            <a:r>
              <a:rPr lang="en-GB" sz="2400" b="1" dirty="0" smtClean="0"/>
              <a:t>reasoned conclusions</a:t>
            </a:r>
            <a:r>
              <a:rPr lang="en-GB" sz="2400" dirty="0" smtClean="0"/>
              <a:t> as to how it will support  your future career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929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2353" y="753535"/>
            <a:ext cx="8761413" cy="706964"/>
          </a:xfrm>
        </p:spPr>
        <p:txBody>
          <a:bodyPr/>
          <a:lstStyle/>
          <a:p>
            <a:r>
              <a:rPr lang="en-GB" sz="2400" b="1" dirty="0" smtClean="0"/>
              <a:t>D3</a:t>
            </a:r>
            <a:r>
              <a:rPr lang="en-GB" sz="2400" dirty="0" smtClean="0"/>
              <a:t>: Evaluate how well the recruitment and selection process complied with best practice, drawing </a:t>
            </a:r>
            <a:r>
              <a:rPr lang="en-GB" sz="2400" b="1" dirty="0" smtClean="0"/>
              <a:t>reasoned conclusions</a:t>
            </a:r>
            <a:r>
              <a:rPr lang="en-GB" sz="2400" dirty="0" smtClean="0"/>
              <a:t> as to how it will support  your future career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43" y="3188043"/>
            <a:ext cx="10882847" cy="161487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166919" y="4139514"/>
            <a:ext cx="4482671" cy="123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66743" y="4473146"/>
            <a:ext cx="10725041" cy="164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66743" y="4802917"/>
            <a:ext cx="7104511" cy="82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126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29A8D8-9F62-4523-9A15-871806DCD5FA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B8CE55-37FF-4B79-909D-E6880154FE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43829-1D3B-4C34-BB28-7D3567F38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321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D3: Evaluate how well the recruitment and selection process complied with best practice, drawing reasoned conclusions as to how it will support  your future career</vt:lpstr>
      <vt:lpstr>D3: Evaluate how well the recruitment and selection process complied with best practice, drawing reasoned conclusions as to how it will support  your future career</vt:lpstr>
      <vt:lpstr>D3: Evaluate how well the recruitment and selection process complied with best practice, drawing reasoned conclusions as to how it will support  your future career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D3: Evaluate how well the recruitment and selection process complied with best practice, drawing reasoned conclusions as to how it will support  your future career</dc:title>
  <dc:creator>Rebecca Crumpton</dc:creator>
  <cp:lastModifiedBy>Rebecca Crumpton</cp:lastModifiedBy>
  <cp:revision>5</cp:revision>
  <dcterms:created xsi:type="dcterms:W3CDTF">2016-11-25T15:04:09Z</dcterms:created>
  <dcterms:modified xsi:type="dcterms:W3CDTF">2016-11-28T10:50:08Z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