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phen Grantham" initials="SG" lastIdx="1" clrIdx="0">
    <p:extLst>
      <p:ext uri="{19B8F6BF-5375-455C-9EA6-DF929625EA0E}">
        <p15:presenceInfo xmlns:p15="http://schemas.microsoft.com/office/powerpoint/2012/main" userId="S::stephengrantham@godalming.ac.uk::f53af80f-6d30-40b3-ad3f-7f0eb90ec4e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3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3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2-31T15:44:20.042" idx="1">
    <p:pos x="7152" y="492"/>
    <p:text/>
    <p:extLst>
      <p:ext uri="{C676402C-5697-4E1C-873F-D02D1690AC5C}">
        <p15:threadingInfo xmlns:p15="http://schemas.microsoft.com/office/powerpoint/2012/main" timeZoneBias="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E070D-89BC-4FAC-AFAC-2E60CC99870D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A1017-AF0B-450F-A5E9-5CA18731C0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751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E070D-89BC-4FAC-AFAC-2E60CC99870D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A1017-AF0B-450F-A5E9-5CA18731C0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54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E070D-89BC-4FAC-AFAC-2E60CC99870D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A1017-AF0B-450F-A5E9-5CA18731C0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702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E070D-89BC-4FAC-AFAC-2E60CC99870D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A1017-AF0B-450F-A5E9-5CA18731C0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907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E070D-89BC-4FAC-AFAC-2E60CC99870D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A1017-AF0B-450F-A5E9-5CA18731C0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3598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E070D-89BC-4FAC-AFAC-2E60CC99870D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A1017-AF0B-450F-A5E9-5CA18731C0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117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E070D-89BC-4FAC-AFAC-2E60CC99870D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A1017-AF0B-450F-A5E9-5CA18731C0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9990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E070D-89BC-4FAC-AFAC-2E60CC99870D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A1017-AF0B-450F-A5E9-5CA18731C0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919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E070D-89BC-4FAC-AFAC-2E60CC99870D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A1017-AF0B-450F-A5E9-5CA18731C0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11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E070D-89BC-4FAC-AFAC-2E60CC99870D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A1017-AF0B-450F-A5E9-5CA18731C0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595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E070D-89BC-4FAC-AFAC-2E60CC99870D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A1017-AF0B-450F-A5E9-5CA18731C0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6718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E070D-89BC-4FAC-AFAC-2E60CC99870D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A1017-AF0B-450F-A5E9-5CA18731C0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4660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2768" y="325596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How to complete a </a:t>
            </a:r>
            <a:r>
              <a:rPr lang="en-GB" b="1" u="sng" dirty="0"/>
              <a:t>Focus Group</a:t>
            </a:r>
            <a:br>
              <a:rPr lang="en-GB" b="1" u="sng" dirty="0"/>
            </a:br>
            <a:br>
              <a:rPr lang="en-GB" b="1" u="sng" dirty="0"/>
            </a:br>
            <a:r>
              <a:rPr lang="en-GB" dirty="0"/>
              <a:t>Unit 19 </a:t>
            </a:r>
            <a:br>
              <a:rPr lang="en-GB" dirty="0"/>
            </a:b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Scriptwriting </a:t>
            </a:r>
          </a:p>
        </p:txBody>
      </p:sp>
    </p:spTree>
    <p:extLst>
      <p:ext uri="{BB962C8B-B14F-4D97-AF65-F5344CB8AC3E}">
        <p14:creationId xmlns:p14="http://schemas.microsoft.com/office/powerpoint/2010/main" val="1877048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You will need to complete a focus group with at </a:t>
            </a:r>
            <a:r>
              <a:rPr lang="en-GB" b="1" u="sng" dirty="0"/>
              <a:t>least 4 people</a:t>
            </a:r>
            <a:r>
              <a:rPr lang="en-GB" dirty="0"/>
              <a:t>, within your primary target audience, to enable you to cover the relevant criteria for this unit. </a:t>
            </a:r>
          </a:p>
          <a:p>
            <a:pPr marL="0" indent="0">
              <a:buNone/>
            </a:pPr>
            <a:r>
              <a:rPr lang="en-GB" dirty="0"/>
              <a:t>You may want to interview your participants </a:t>
            </a:r>
            <a:r>
              <a:rPr lang="en-GB" i="1" dirty="0"/>
              <a:t>individually or in pairs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It should only take between </a:t>
            </a:r>
            <a:r>
              <a:rPr lang="en-GB" u="sng" dirty="0">
                <a:solidFill>
                  <a:schemeClr val="bg1">
                    <a:lumMod val="50000"/>
                  </a:schemeClr>
                </a:solidFill>
              </a:rPr>
              <a:t>5 – 10mins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3824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832" y="-122555"/>
            <a:ext cx="10515600" cy="1325563"/>
          </a:xfrm>
        </p:spPr>
        <p:txBody>
          <a:bodyPr/>
          <a:lstStyle/>
          <a:p>
            <a:r>
              <a:rPr lang="en-GB" b="1" dirty="0"/>
              <a:t>1.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Firstly, find a quiet spot to complete this task, you will not want to be disturbed mind-flow. Make a note of the participants </a:t>
            </a:r>
            <a:r>
              <a:rPr lang="en-GB" b="1" dirty="0"/>
              <a:t>age</a:t>
            </a:r>
            <a:r>
              <a:rPr lang="en-GB" dirty="0"/>
              <a:t> and </a:t>
            </a:r>
            <a:r>
              <a:rPr lang="en-GB" b="1" dirty="0"/>
              <a:t>gender-</a:t>
            </a:r>
            <a:r>
              <a:rPr lang="en-GB" dirty="0"/>
              <a:t> you will probably already know this as they will no doubt be friends or family. They need to be relevant to the </a:t>
            </a:r>
            <a:r>
              <a:rPr lang="en-GB" b="1" dirty="0"/>
              <a:t>target audience </a:t>
            </a:r>
            <a:r>
              <a:rPr lang="en-GB" dirty="0"/>
              <a:t>you are trying to </a:t>
            </a:r>
            <a:r>
              <a:rPr lang="en-GB" b="1" dirty="0"/>
              <a:t>attract </a:t>
            </a:r>
            <a:r>
              <a:rPr lang="en-GB" dirty="0"/>
              <a:t>with your </a:t>
            </a:r>
            <a:r>
              <a:rPr lang="en-GB" b="1" dirty="0"/>
              <a:t>final script </a:t>
            </a:r>
            <a:r>
              <a:rPr lang="en-GB" dirty="0"/>
              <a:t>idea.</a:t>
            </a:r>
          </a:p>
        </p:txBody>
      </p:sp>
    </p:spTree>
    <p:extLst>
      <p:ext uri="{BB962C8B-B14F-4D97-AF65-F5344CB8AC3E}">
        <p14:creationId xmlns:p14="http://schemas.microsoft.com/office/powerpoint/2010/main" val="994378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792" y="-134747"/>
            <a:ext cx="10515600" cy="1325563"/>
          </a:xfrm>
        </p:spPr>
        <p:txBody>
          <a:bodyPr/>
          <a:lstStyle/>
          <a:p>
            <a:r>
              <a:rPr lang="en-GB" b="1" dirty="0"/>
              <a:t>2.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02236"/>
            <a:ext cx="10515600" cy="529450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Start asking the participants some </a:t>
            </a:r>
            <a:r>
              <a:rPr lang="en-GB" b="1" dirty="0"/>
              <a:t>pre-prepared relevant questions</a:t>
            </a:r>
            <a:r>
              <a:rPr lang="en-GB" dirty="0"/>
              <a:t>, again these need to be associated with the theme of your assigned brief. They can something along the lines of: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What is your favourite genre?</a:t>
            </a:r>
          </a:p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What is your least favourite genre?</a:t>
            </a:r>
          </a:p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Have you read any of the famous classical fairy tales? </a:t>
            </a:r>
            <a:r>
              <a:rPr lang="en-GB" dirty="0"/>
              <a:t>Yes or no.</a:t>
            </a:r>
          </a:p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Out of the below list, which films have you seen: </a:t>
            </a:r>
            <a:r>
              <a:rPr lang="en-GB" i="1" dirty="0"/>
              <a:t>Shrek</a:t>
            </a:r>
            <a:r>
              <a:rPr lang="en-GB" dirty="0"/>
              <a:t>, </a:t>
            </a:r>
            <a:r>
              <a:rPr lang="en-GB" i="1" dirty="0"/>
              <a:t>Brave</a:t>
            </a:r>
            <a:r>
              <a:rPr lang="en-GB" dirty="0"/>
              <a:t>, </a:t>
            </a:r>
            <a:r>
              <a:rPr lang="en-GB" i="1" dirty="0"/>
              <a:t>Snow White and the Huntsman</a:t>
            </a:r>
            <a:r>
              <a:rPr lang="en-GB" dirty="0"/>
              <a:t>, </a:t>
            </a:r>
            <a:r>
              <a:rPr lang="en-GB" i="1" dirty="0"/>
              <a:t>Maleficent</a:t>
            </a:r>
            <a:r>
              <a:rPr lang="en-GB" dirty="0"/>
              <a:t>.</a:t>
            </a:r>
          </a:p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“An adaptation of Goldilocks and the 3 Bears would make for a fulfilling feature film?” </a:t>
            </a:r>
            <a:r>
              <a:rPr lang="en-GB" dirty="0"/>
              <a:t>Strongly agree, agree, neither agree or disagree, disagree, strongly disagree. </a:t>
            </a:r>
          </a:p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Or, out of 10, how likely are you to watch a film based on Goldilocks and the 3 Bears? </a:t>
            </a:r>
            <a:r>
              <a:rPr lang="en-GB" dirty="0"/>
              <a:t>10 very likely, 0 not likely at all.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E0A73A-1659-0049-82C8-C1B1AEB161F6}"/>
              </a:ext>
            </a:extLst>
          </p:cNvPr>
          <p:cNvSpPr txBox="1"/>
          <p:nvPr/>
        </p:nvSpPr>
        <p:spPr>
          <a:xfrm>
            <a:off x="7931427" y="5686190"/>
            <a:ext cx="42605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Note how the above questions encourage both qualitative and quantitative responses.</a:t>
            </a:r>
          </a:p>
        </p:txBody>
      </p:sp>
    </p:spTree>
    <p:extLst>
      <p:ext uri="{BB962C8B-B14F-4D97-AF65-F5344CB8AC3E}">
        <p14:creationId xmlns:p14="http://schemas.microsoft.com/office/powerpoint/2010/main" val="316934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176" y="-134747"/>
            <a:ext cx="10515600" cy="1325563"/>
          </a:xfrm>
        </p:spPr>
        <p:txBody>
          <a:bodyPr/>
          <a:lstStyle/>
          <a:p>
            <a:r>
              <a:rPr lang="en-GB" dirty="0"/>
              <a:t>3.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As you participants are answering and engaging with the focus group, try to </a:t>
            </a:r>
            <a:r>
              <a:rPr lang="en-GB" b="1" dirty="0"/>
              <a:t>jot down </a:t>
            </a:r>
            <a:r>
              <a:rPr lang="en-GB" dirty="0"/>
              <a:t>their responses. It may be easier for you to </a:t>
            </a:r>
            <a:r>
              <a:rPr lang="en-GB" b="1" dirty="0"/>
              <a:t>audio</a:t>
            </a:r>
            <a:r>
              <a:rPr lang="en-GB" dirty="0"/>
              <a:t> </a:t>
            </a:r>
            <a:r>
              <a:rPr lang="en-GB" b="1" dirty="0"/>
              <a:t>record</a:t>
            </a:r>
            <a:r>
              <a:rPr lang="en-GB" dirty="0"/>
              <a:t> the responses and then go back and listen, to </a:t>
            </a:r>
            <a:r>
              <a:rPr lang="en-GB" b="1" dirty="0"/>
              <a:t>take notes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58105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4.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Now start to collate this information. Are you finding common trends across your answers- </a:t>
            </a:r>
            <a:r>
              <a:rPr lang="en-GB" i="1" dirty="0"/>
              <a:t>some similarities with men for example?</a:t>
            </a:r>
          </a:p>
          <a:p>
            <a:pPr marL="0" indent="0">
              <a:buNone/>
            </a:pPr>
            <a:r>
              <a:rPr lang="en-GB" dirty="0"/>
              <a:t>You will want to reference some of the </a:t>
            </a:r>
            <a:r>
              <a:rPr lang="en-GB" b="1" dirty="0"/>
              <a:t>positive responses </a:t>
            </a:r>
            <a:r>
              <a:rPr lang="en-GB" dirty="0"/>
              <a:t>from your participants in your </a:t>
            </a:r>
            <a:r>
              <a:rPr lang="en-GB" b="1" dirty="0"/>
              <a:t>research findings</a:t>
            </a:r>
            <a:r>
              <a:rPr lang="en-GB" dirty="0"/>
              <a:t>, using them as a </a:t>
            </a:r>
            <a:r>
              <a:rPr lang="en-GB" b="1" dirty="0"/>
              <a:t>reason as to why </a:t>
            </a:r>
            <a:r>
              <a:rPr lang="en-GB" u="sng" dirty="0"/>
              <a:t>you have made certain creative choices for </a:t>
            </a:r>
            <a:r>
              <a:rPr lang="en-GB" u="sng"/>
              <a:t>your final script idea</a:t>
            </a:r>
            <a:r>
              <a:rPr lang="en-GB"/>
              <a:t>.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Please type this up and evidence, as part of your primary research.</a:t>
            </a:r>
          </a:p>
        </p:txBody>
      </p:sp>
    </p:spTree>
    <p:extLst>
      <p:ext uri="{BB962C8B-B14F-4D97-AF65-F5344CB8AC3E}">
        <p14:creationId xmlns:p14="http://schemas.microsoft.com/office/powerpoint/2010/main" val="2314472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412</Words>
  <Application>Microsoft Macintosh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How to complete a Focus Group  Unit 19  Scriptwriting </vt:lpstr>
      <vt:lpstr>PowerPoint Presentation</vt:lpstr>
      <vt:lpstr>1.</vt:lpstr>
      <vt:lpstr>2.</vt:lpstr>
      <vt:lpstr>3.</vt:lpstr>
      <vt:lpstr>4.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complete a focus group</dc:title>
  <dc:creator>Stephen Grantham</dc:creator>
  <cp:lastModifiedBy>Stephen Grantham</cp:lastModifiedBy>
  <cp:revision>10</cp:revision>
  <dcterms:created xsi:type="dcterms:W3CDTF">2019-02-12T07:43:44Z</dcterms:created>
  <dcterms:modified xsi:type="dcterms:W3CDTF">2020-12-31T15:49:09Z</dcterms:modified>
</cp:coreProperties>
</file>