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1CD3E-3FDF-4A4F-8629-E8DB6342E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4FFC7E-3F4D-4D54-B843-5C4B35FC9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6CF08-E195-4EE2-889E-B10ED796C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F2B2-99F7-493D-A30E-5D50FC89E969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8F6DC-E51F-49CD-A365-1F77F7843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D0309-3E4A-46A1-9FE6-8D438357B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6BA1-C076-43E8-87E3-2C571D654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95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24DE1-8A9F-49DF-BC1A-8F40D80CF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18B737-F195-40D5-AA08-D358556CEE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0C410-EA0A-4569-A33C-11E1F89EE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F2B2-99F7-493D-A30E-5D50FC89E969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F6BB7-4F5A-4107-939E-F09BCF31B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74730-1EB7-4926-B99B-E1DA3E627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6BA1-C076-43E8-87E3-2C571D654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57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5BF539-2166-4BD4-B73B-89CFE53372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2A3873-CE18-4191-B586-7CA27C8BFC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3E541-C63E-46F6-B5C0-0A452A281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F2B2-99F7-493D-A30E-5D50FC89E969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686C9-CEEF-4094-9446-9272923C0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F5231-A786-4429-98AB-AC540F301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6BA1-C076-43E8-87E3-2C571D654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330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EAB4E-1839-416A-89C4-C0EB2113A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97BFE-06B7-402B-9562-225868780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4F4F4-6CBB-449C-B34B-BDF9E8144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F2B2-99F7-493D-A30E-5D50FC89E969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3A89A-AA05-4D7A-B0C7-F1ECFDEDC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A094D-1BAD-4078-BB39-0F7266889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6BA1-C076-43E8-87E3-2C571D654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21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D78BA-BCCF-4043-8588-8BD88CC72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5AD26E-01D7-4674-97B1-2EF89F00D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43C28-9632-47B6-BD36-532B2D979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F2B2-99F7-493D-A30E-5D50FC89E969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25068-A2A2-42A1-8856-91EB64FEC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E293E-1056-4339-8399-11695A550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6BA1-C076-43E8-87E3-2C571D654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666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FF9B-1FBF-45E4-91CC-289558DCF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FA979-862E-48EF-B804-CFC592FA66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44BD5-84AE-4FB1-9EC2-993B280E4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1E516-8CD0-420D-9987-DE0DC8BEA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F2B2-99F7-493D-A30E-5D50FC89E969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95E24-1AF3-4D3D-90F0-108007063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231F9-00A8-4DC4-8EF9-B8303CC03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6BA1-C076-43E8-87E3-2C571D654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528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425D9-3634-4630-908B-7B44002EA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52F00-8FF7-44B1-8822-B5FCA7F83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3FD5DE-34A3-42CE-BAD2-3DECC2217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50993D-550B-4961-A286-50192054AF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F9F32D-C7B4-407A-B810-92BC242BAF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11B382-4C42-4A38-836D-F72E44852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F2B2-99F7-493D-A30E-5D50FC89E969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65936F-6542-47FA-9482-DEF5F70E9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37D32B-CA59-4B9D-A0D9-806D58971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6BA1-C076-43E8-87E3-2C571D654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723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7DC33-145B-4FB9-B37A-A187CE389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C4FF3E-1F9C-4D6F-A096-E514383C6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F2B2-99F7-493D-A30E-5D50FC89E969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D3A862-0CB4-46AB-AFE6-5669B03B9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407E36-D17A-4A1F-9339-C24FBBAAA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6BA1-C076-43E8-87E3-2C571D654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82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3B2084-68CD-4A2D-B416-92DE2ACD1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F2B2-99F7-493D-A30E-5D50FC89E969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6ADCE3-9884-4A27-82B3-5F754B8B9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6E2EAE-CC59-487A-AB8A-F1CA06F2B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6BA1-C076-43E8-87E3-2C571D654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32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E96ED-B997-4601-858F-F1B276EAC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0DEE7-C83A-45B0-8BF9-D51059BCE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C4F041-9CA2-4B25-996A-49062E718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9FEC44-925B-4F34-A7B5-42875837D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F2B2-99F7-493D-A30E-5D50FC89E969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22234F-EA77-4F63-A36B-B68182DBC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A0ED71-9107-434B-ADE1-E77F615D4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6BA1-C076-43E8-87E3-2C571D654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402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EA271-0567-493C-BB6D-9C94A2EBD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B929BF-5363-4E00-A2DF-6CB02AEFD9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642E65-04D3-415E-BC8E-C6CB2FE92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4F6DD-ADE1-4113-8767-459D6B3C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F2B2-99F7-493D-A30E-5D50FC89E969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15C403-7C67-432B-8380-A62569B27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6B8F5-BF03-4504-B011-A11FFA3F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6BA1-C076-43E8-87E3-2C571D654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69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24079F-17C7-46FD-AB96-86476FD0C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0A8C7-53B8-4837-9FAA-24751406D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D50ED-05F3-4350-92B7-45F4839267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F2B2-99F7-493D-A30E-5D50FC89E969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740E9-BFC2-4160-B226-31B9ED25F7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DB032-0927-450F-98F7-2F34968A80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D6BA1-C076-43E8-87E3-2C571D654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68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C9ED7-3E07-407E-BFBE-0F7A35CD0D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Sports Technology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5560A5-DF2D-4A3D-A0A4-E588F98BA8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Assignment II – Mark scheme</a:t>
            </a:r>
          </a:p>
        </p:txBody>
      </p:sp>
    </p:spTree>
    <p:extLst>
      <p:ext uri="{BB962C8B-B14F-4D97-AF65-F5344CB8AC3E}">
        <p14:creationId xmlns:p14="http://schemas.microsoft.com/office/powerpoint/2010/main" val="3709661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270DE-DC5F-4AF6-AA00-02663A51A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Aft>
                <a:spcPts val="0"/>
              </a:spcAft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1.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Define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term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Indirect</a:t>
            </a:r>
            <a:r>
              <a:rPr lang="de-DE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Calorimetry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[1]</a:t>
            </a:r>
            <a:b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E5A69-A737-486A-A20E-924480F01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67" y="1825625"/>
            <a:ext cx="11983933" cy="4351338"/>
          </a:xfrm>
        </p:spPr>
        <p:txBody>
          <a:bodyPr/>
          <a:lstStyle/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A. Calculation/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estimation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of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energy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heat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expenditure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from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consumption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of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oxygen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production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of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carbon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dioxide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59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9F7CF-2FE4-4D1B-AE7F-CA915C931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Aft>
                <a:spcPts val="0"/>
              </a:spcAft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2.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What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is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b="1" dirty="0">
                <a:latin typeface="Arial" panose="020B0604020202020204" pitchFamily="34" charset="0"/>
                <a:ea typeface="Times New Roman" panose="02020603050405020304" pitchFamily="18" charset="0"/>
              </a:rPr>
              <a:t>REE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? [1]</a:t>
            </a:r>
            <a:b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7D296-441C-4A62-A8ED-86559DB9B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lnSpc>
                <a:spcPct val="200000"/>
              </a:lnSpc>
              <a:spcAft>
                <a:spcPts val="0"/>
              </a:spcAft>
              <a:buNone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calories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burned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required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24-hour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</a:t>
            </a:r>
            <a:r>
              <a:rPr lang="de-DE" u="sng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48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802E7-0EA7-4200-AA08-ECDF16077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87" y="551290"/>
            <a:ext cx="11903626" cy="1325563"/>
          </a:xfrm>
        </p:spPr>
        <p:txBody>
          <a:bodyPr>
            <a:normAutofit fontScale="90000"/>
          </a:bodyPr>
          <a:lstStyle/>
          <a:p>
            <a:pPr marL="342900" lvl="0" indent="-342900">
              <a:spcAft>
                <a:spcPts val="0"/>
              </a:spcAft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3.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How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could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metabolic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cart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testing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recording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equipment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be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used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to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monitor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fitness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b="1" dirty="0">
                <a:latin typeface="Arial" panose="020B0604020202020204" pitchFamily="34" charset="0"/>
                <a:ea typeface="Times New Roman" panose="02020603050405020304" pitchFamily="18" charset="0"/>
              </a:rPr>
              <a:t>and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prevent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injury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? [4]</a:t>
            </a:r>
            <a:b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97BF0-6884-44B1-B07D-EB149AF61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983" y="1955372"/>
            <a:ext cx="1171883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To monitor fitness:</a:t>
            </a:r>
          </a:p>
          <a:p>
            <a:pPr marL="0" indent="0">
              <a:buNone/>
            </a:pPr>
            <a:r>
              <a:rPr lang="en-GB" dirty="0"/>
              <a:t>A. To test VO2 Max [1]</a:t>
            </a:r>
          </a:p>
          <a:p>
            <a:pPr marL="0" lvl="0" indent="0">
              <a:buNone/>
            </a:pPr>
            <a:r>
              <a:rPr lang="en-GB" dirty="0"/>
              <a:t>B.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Eg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testing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during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pre-season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to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indicate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aerobic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fitness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to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perform [1]</a:t>
            </a:r>
          </a:p>
          <a:p>
            <a:pPr marL="0" lvl="0" indent="0">
              <a:buNone/>
            </a:pP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To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prevent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injury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</a:p>
          <a:p>
            <a:pPr marL="0" lvl="0" indent="0">
              <a:buNone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C. Measurement of REE/METs/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Calorie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expenditure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[1]</a:t>
            </a:r>
            <a:endParaRPr lang="en-GB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D.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Eg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helps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a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performer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avoid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overtraining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injuries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/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fatigue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/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</a:rPr>
              <a:t>obesity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</a:rPr>
              <a:t> [1]</a:t>
            </a:r>
            <a:endParaRPr lang="en-GB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GB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/>
              <a:t>Accept other relevant identifications or explanations. </a:t>
            </a:r>
          </a:p>
        </p:txBody>
      </p:sp>
    </p:spTree>
    <p:extLst>
      <p:ext uri="{BB962C8B-B14F-4D97-AF65-F5344CB8AC3E}">
        <p14:creationId xmlns:p14="http://schemas.microsoft.com/office/powerpoint/2010/main" val="19086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B7442-1553-443B-B2C8-62D94E404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Aft>
                <a:spcPts val="0"/>
              </a:spcAft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4. Outline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data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collected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by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GPS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during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a Rugby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training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session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[3]</a:t>
            </a:r>
            <a:b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953F3-BE34-4A02-AA39-64D13F72C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Position/‘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heat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maps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‘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Distance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travelled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displacement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Speed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Direction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Acceleration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Deceleration</a:t>
            </a:r>
            <a:endParaRPr lang="de-DE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G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forces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/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impact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of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tackles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9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A548F-64AC-4B3A-B0B2-719F3877E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Aft>
                <a:spcPts val="0"/>
              </a:spcAft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5.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What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is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meant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by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term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data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integrity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? [1]</a:t>
            </a:r>
            <a:b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51791-F3E3-4764-BECC-E3C326BD3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The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maintenance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accuracy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de-DE" u="sng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consistency</a:t>
            </a:r>
            <a:r>
              <a:rPr lang="de-DE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de-DE" u="sng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</a:t>
            </a:r>
            <a:r>
              <a:rPr lang="de-DE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u="sng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throughout</a:t>
            </a:r>
            <a:r>
              <a:rPr lang="de-DE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u="sng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its</a:t>
            </a:r>
            <a:r>
              <a:rPr lang="de-DE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u="sng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entire</a:t>
            </a:r>
            <a:r>
              <a:rPr lang="de-DE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u="sng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lifecycle</a:t>
            </a:r>
            <a:r>
              <a:rPr lang="de-DE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07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37B28-C7F2-4147-AD38-CCC1EB7BD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13" y="365125"/>
            <a:ext cx="11941954" cy="1325563"/>
          </a:xfrm>
        </p:spPr>
        <p:txBody>
          <a:bodyPr>
            <a:normAutofit fontScale="90000"/>
          </a:bodyPr>
          <a:lstStyle/>
          <a:p>
            <a:pPr marL="342900" lvl="0" indent="-342900">
              <a:spcAft>
                <a:spcPts val="0"/>
              </a:spcAft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6. State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one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factor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that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could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reduce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reliability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of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either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Metabolic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cart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or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GPS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data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. [1] </a:t>
            </a:r>
            <a:b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C0E7A-D28A-4A34-8B3C-B341DA439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</a:t>
            </a:r>
            <a:r>
              <a:rPr lang="de-DE" sz="24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points</a:t>
            </a:r>
            <a:r>
              <a:rPr lang="de-DE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One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-off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test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failing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to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repeat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for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consistently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accurate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results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Failing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to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ensure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consistency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of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testing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conditions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Software/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equipment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failure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Human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error</a:t>
            </a:r>
            <a:endParaRPr lang="de-DE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4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Metabolic</a:t>
            </a:r>
            <a:r>
              <a:rPr lang="de-DE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Cart</a:t>
            </a:r>
            <a:r>
              <a:rPr lang="de-DE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Wrong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calibration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of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equipment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Air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leaks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Aft>
                <a:spcPts val="0"/>
              </a:spcAft>
              <a:buNone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GPS: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Satellite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position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79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92796-3BDB-4CAA-AF45-661675740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" y="365125"/>
            <a:ext cx="12014662" cy="1325563"/>
          </a:xfrm>
        </p:spPr>
        <p:txBody>
          <a:bodyPr>
            <a:normAutofit fontScale="90000"/>
          </a:bodyPr>
          <a:lstStyle/>
          <a:p>
            <a:pPr marL="342900" lvl="0" indent="-342900">
              <a:spcAft>
                <a:spcPts val="0"/>
              </a:spcAft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7. State </a:t>
            </a:r>
            <a:r>
              <a:rPr lang="de-DE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two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ways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in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which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integrity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of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data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collected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by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Metabloic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Cart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and GPS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motion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tracking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can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be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maintained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? [2]</a:t>
            </a:r>
            <a:b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34544-6432-4B6F-9C85-B37682206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451" y="2235720"/>
            <a:ext cx="10515600" cy="4351338"/>
          </a:xfrm>
        </p:spPr>
        <p:txBody>
          <a:bodyPr/>
          <a:lstStyle/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Back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up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data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regularly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Do  not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leave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computer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unattended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Take care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when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inputting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data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/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designing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interfaces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with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prevent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input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of invalid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data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/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using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error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detection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software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UcPeriod"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Controlling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access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to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data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protecting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against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malicious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intent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via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security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dirty="0" err="1">
                <a:latin typeface="Arial" panose="020B0604020202020204" pitchFamily="34" charset="0"/>
                <a:ea typeface="Times New Roman" panose="02020603050405020304" pitchFamily="18" charset="0"/>
              </a:rPr>
              <a:t>mechanisms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021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350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Sports Technology </vt:lpstr>
      <vt:lpstr>1. Define the term Indirect Calorimetry [1] </vt:lpstr>
      <vt:lpstr>2. What is REE? [1] </vt:lpstr>
      <vt:lpstr>3. How could the metabolic cart testing and recording equipment be used to monitor fitness and prevent injury? [4] </vt:lpstr>
      <vt:lpstr>4. Outline the data collected by GPS during a Rugby training session [3] </vt:lpstr>
      <vt:lpstr>5. What is meant by the term data integrity? [1] </vt:lpstr>
      <vt:lpstr>6. State one factor that could reduce the reliability of either Metabolic cart or GPS data. [1]  </vt:lpstr>
      <vt:lpstr>7. State two ways in which integrity of data collected by Metabloic Cart and GPS motion tracking can be maintained? [2]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Technology</dc:title>
  <dc:creator>Kevin Broad</dc:creator>
  <cp:lastModifiedBy>Kevin Broad</cp:lastModifiedBy>
  <cp:revision>3</cp:revision>
  <dcterms:created xsi:type="dcterms:W3CDTF">2021-01-03T18:37:07Z</dcterms:created>
  <dcterms:modified xsi:type="dcterms:W3CDTF">2021-01-03T18:57:22Z</dcterms:modified>
</cp:coreProperties>
</file>