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1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0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5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5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9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1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E330-6796-4854-8ED7-E985C8367E3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4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5016572" y="138101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/>
              <a:t>Main</a:t>
            </a:r>
          </a:p>
        </p:txBody>
      </p:sp>
      <p:sp>
        <p:nvSpPr>
          <p:cNvPr id="11" name="Freeform 10"/>
          <p:cNvSpPr/>
          <p:nvPr/>
        </p:nvSpPr>
        <p:spPr>
          <a:xfrm>
            <a:off x="471949" y="1778586"/>
            <a:ext cx="123608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GetWhoStarts</a:t>
            </a:r>
            <a:endParaRPr lang="en-US" sz="15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254120" y="3649921"/>
            <a:ext cx="101192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ClearBoard</a:t>
            </a:r>
            <a:r>
              <a:rPr lang="en-US" sz="1500" kern="1200" dirty="0"/>
              <a:t> </a:t>
            </a:r>
          </a:p>
        </p:txBody>
      </p:sp>
      <p:sp>
        <p:nvSpPr>
          <p:cNvPr id="13" name="Freeform 12"/>
          <p:cNvSpPr/>
          <p:nvPr/>
        </p:nvSpPr>
        <p:spPr>
          <a:xfrm>
            <a:off x="2487440" y="3624346"/>
            <a:ext cx="1178837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DisplayBoard</a:t>
            </a: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4014611" y="3649922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/>
              <a:t>GetMoveCoordinates</a:t>
            </a:r>
            <a:endParaRPr lang="en-US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8649353" y="3649921"/>
            <a:ext cx="122501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DisplayBoard</a:t>
            </a: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10010396" y="3649921"/>
            <a:ext cx="167054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CheckXorOhasWon</a:t>
            </a:r>
            <a:endParaRPr lang="en-US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6225707" y="3670760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CheckValidMove</a:t>
            </a:r>
            <a:endParaRPr lang="en-US" sz="1500" kern="12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56839" y="1784556"/>
            <a:ext cx="3877629" cy="2494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891456" y="2731698"/>
            <a:ext cx="2003925" cy="2012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0079340" y="2130484"/>
            <a:ext cx="34572" cy="7334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2863970"/>
            <a:ext cx="17944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48709" y="1414732"/>
            <a:ext cx="5751" cy="131696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230105" y="1809503"/>
            <a:ext cx="693" cy="186125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926129" y="1784556"/>
            <a:ext cx="7358" cy="188620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028440" y="1431985"/>
            <a:ext cx="9065" cy="35765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5844666" y="948906"/>
            <a:ext cx="4042" cy="48308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4897866" y="2766205"/>
            <a:ext cx="1938" cy="90455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877050" y="2721770"/>
            <a:ext cx="5625" cy="94899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9139927" y="2863971"/>
            <a:ext cx="23924" cy="80442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10938480" y="2863971"/>
            <a:ext cx="28304" cy="78594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1" name="Curved Up Arrow 70"/>
          <p:cNvSpPr/>
          <p:nvPr/>
        </p:nvSpPr>
        <p:spPr>
          <a:xfrm>
            <a:off x="5407084" y="1481607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Curved Up Arrow 71"/>
          <p:cNvSpPr/>
          <p:nvPr/>
        </p:nvSpPr>
        <p:spPr>
          <a:xfrm>
            <a:off x="5400166" y="2381075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1028439" y="1428565"/>
            <a:ext cx="4823145" cy="1006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4" name="Group 83"/>
          <p:cNvGrpSpPr/>
          <p:nvPr/>
        </p:nvGrpSpPr>
        <p:grpSpPr>
          <a:xfrm>
            <a:off x="630437" y="1088608"/>
            <a:ext cx="880863" cy="289942"/>
            <a:chOff x="928268" y="1088608"/>
            <a:chExt cx="583032" cy="289942"/>
          </a:xfrm>
          <a:noFill/>
        </p:grpSpPr>
        <p:sp>
          <p:nvSpPr>
            <p:cNvPr id="81" name="Oval 8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WS</a:t>
              </a:r>
            </a:p>
          </p:txBody>
        </p:sp>
        <p:cxnSp>
          <p:nvCxnSpPr>
            <p:cNvPr id="83" name="Straight Arrow Connector 82"/>
            <p:cNvCxnSpPr>
              <a:stCxn id="8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7" name="Straight Arrow Connector 86"/>
          <p:cNvCxnSpPr/>
          <p:nvPr/>
        </p:nvCxnSpPr>
        <p:spPr>
          <a:xfrm rot="5400000">
            <a:off x="1537625" y="3380257"/>
            <a:ext cx="257180" cy="13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8" name="Group 87"/>
          <p:cNvGrpSpPr/>
          <p:nvPr/>
        </p:nvGrpSpPr>
        <p:grpSpPr>
          <a:xfrm rot="5400000">
            <a:off x="2582637" y="3107630"/>
            <a:ext cx="583032" cy="289942"/>
            <a:chOff x="928268" y="1088608"/>
            <a:chExt cx="583032" cy="289942"/>
          </a:xfrm>
          <a:noFill/>
        </p:grpSpPr>
        <p:sp>
          <p:nvSpPr>
            <p:cNvPr id="89" name="Oval 88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90" name="Straight Arrow Connector 89"/>
            <p:cNvCxnSpPr>
              <a:stCxn id="89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4499293" y="2782800"/>
            <a:ext cx="289942" cy="863396"/>
            <a:chOff x="4377243" y="2217008"/>
            <a:chExt cx="289942" cy="863396"/>
          </a:xfrm>
          <a:noFill/>
        </p:grpSpPr>
        <p:sp>
          <p:nvSpPr>
            <p:cNvPr id="95" name="Oval 94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X</a:t>
              </a:r>
            </a:p>
          </p:txBody>
        </p:sp>
        <p:cxnSp>
          <p:nvCxnSpPr>
            <p:cNvPr id="96" name="Straight Arrow Connector 95"/>
            <p:cNvCxnSpPr>
              <a:stCxn id="95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7" name="Straight Arrow Connector 96"/>
            <p:cNvCxnSpPr>
              <a:stCxn id="95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5040560" y="2779074"/>
            <a:ext cx="289942" cy="863396"/>
            <a:chOff x="4377243" y="2217008"/>
            <a:chExt cx="289942" cy="863396"/>
          </a:xfrm>
          <a:noFill/>
        </p:grpSpPr>
        <p:sp>
          <p:nvSpPr>
            <p:cNvPr id="104" name="Oval 103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Y</a:t>
              </a:r>
            </a:p>
          </p:txBody>
        </p:sp>
        <p:cxnSp>
          <p:nvCxnSpPr>
            <p:cNvPr id="105" name="Straight Arrow Connector 104"/>
            <p:cNvCxnSpPr>
              <a:stCxn id="104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6" name="Straight Arrow Connector 105"/>
            <p:cNvCxnSpPr>
              <a:stCxn id="104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7" name="Group 106"/>
          <p:cNvGrpSpPr/>
          <p:nvPr/>
        </p:nvGrpSpPr>
        <p:grpSpPr>
          <a:xfrm rot="5400000">
            <a:off x="7537180" y="3089711"/>
            <a:ext cx="583032" cy="289942"/>
            <a:chOff x="928268" y="1088608"/>
            <a:chExt cx="583032" cy="289942"/>
          </a:xfrm>
          <a:noFill/>
        </p:grpSpPr>
        <p:sp>
          <p:nvSpPr>
            <p:cNvPr id="108" name="Oval 107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109" name="Straight Arrow Connector 108"/>
            <p:cNvCxnSpPr>
              <a:stCxn id="108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0" name="Group 109"/>
          <p:cNvGrpSpPr/>
          <p:nvPr/>
        </p:nvGrpSpPr>
        <p:grpSpPr>
          <a:xfrm rot="5400000">
            <a:off x="7169958" y="3094623"/>
            <a:ext cx="583032" cy="289942"/>
            <a:chOff x="928268" y="1088608"/>
            <a:chExt cx="583032" cy="289942"/>
          </a:xfrm>
          <a:noFill/>
        </p:grpSpPr>
        <p:sp>
          <p:nvSpPr>
            <p:cNvPr id="111" name="Oval 11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Y</a:t>
              </a:r>
            </a:p>
          </p:txBody>
        </p:sp>
        <p:cxnSp>
          <p:nvCxnSpPr>
            <p:cNvPr id="112" name="Straight Arrow Connector 111"/>
            <p:cNvCxnSpPr>
              <a:stCxn id="11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3" name="Group 112"/>
          <p:cNvGrpSpPr/>
          <p:nvPr/>
        </p:nvGrpSpPr>
        <p:grpSpPr>
          <a:xfrm rot="5400000">
            <a:off x="6820657" y="3101112"/>
            <a:ext cx="583032" cy="289942"/>
            <a:chOff x="928268" y="1088608"/>
            <a:chExt cx="583032" cy="289942"/>
          </a:xfrm>
          <a:noFill/>
        </p:grpSpPr>
        <p:sp>
          <p:nvSpPr>
            <p:cNvPr id="114" name="Oval 113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X</a:t>
              </a:r>
            </a:p>
          </p:txBody>
        </p:sp>
        <p:cxnSp>
          <p:nvCxnSpPr>
            <p:cNvPr id="115" name="Straight Arrow Connector 114"/>
            <p:cNvCxnSpPr>
              <a:stCxn id="114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6" name="Group 115"/>
          <p:cNvGrpSpPr/>
          <p:nvPr/>
        </p:nvGrpSpPr>
        <p:grpSpPr>
          <a:xfrm rot="16200000">
            <a:off x="6201768" y="2899003"/>
            <a:ext cx="869972" cy="311543"/>
            <a:chOff x="944739" y="1117625"/>
            <a:chExt cx="869972" cy="311543"/>
          </a:xfrm>
          <a:noFill/>
        </p:grpSpPr>
        <p:sp>
          <p:nvSpPr>
            <p:cNvPr id="117" name="Oval 116"/>
            <p:cNvSpPr/>
            <p:nvPr/>
          </p:nvSpPr>
          <p:spPr>
            <a:xfrm>
              <a:off x="944739" y="1117625"/>
              <a:ext cx="695845" cy="3115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VM</a:t>
              </a:r>
              <a:endParaRPr lang="en-GB" dirty="0"/>
            </a:p>
          </p:txBody>
        </p:sp>
        <p:cxnSp>
          <p:nvCxnSpPr>
            <p:cNvPr id="118" name="Straight Arrow Connector 117"/>
            <p:cNvCxnSpPr>
              <a:stCxn id="117" idx="6"/>
            </p:cNvCxnSpPr>
            <p:nvPr/>
          </p:nvCxnSpPr>
          <p:spPr>
            <a:xfrm rot="5400000" flipH="1" flipV="1">
              <a:off x="1720027" y="1178713"/>
              <a:ext cx="15241" cy="17412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9" name="Group 118"/>
          <p:cNvGrpSpPr/>
          <p:nvPr/>
        </p:nvGrpSpPr>
        <p:grpSpPr>
          <a:xfrm rot="5400000">
            <a:off x="8656301" y="3176802"/>
            <a:ext cx="583032" cy="289942"/>
            <a:chOff x="928268" y="1088608"/>
            <a:chExt cx="583032" cy="289942"/>
          </a:xfrm>
          <a:noFill/>
        </p:grpSpPr>
        <p:sp>
          <p:nvSpPr>
            <p:cNvPr id="120" name="Oval 119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121" name="Straight Arrow Connector 120"/>
            <p:cNvCxnSpPr>
              <a:stCxn id="120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5400000">
            <a:off x="10353277" y="3144859"/>
            <a:ext cx="583032" cy="289942"/>
            <a:chOff x="928268" y="1088608"/>
            <a:chExt cx="583032" cy="289942"/>
          </a:xfrm>
          <a:noFill/>
        </p:grpSpPr>
        <p:sp>
          <p:nvSpPr>
            <p:cNvPr id="123" name="Oval 122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124" name="Straight Arrow Connector 123"/>
            <p:cNvCxnSpPr>
              <a:stCxn id="123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6" name="Table 135"/>
          <p:cNvGraphicFramePr>
            <a:graphicFrameLocks noGrp="1"/>
          </p:cNvGraphicFramePr>
          <p:nvPr/>
        </p:nvGraphicFramePr>
        <p:xfrm>
          <a:off x="630437" y="4641581"/>
          <a:ext cx="2809574" cy="1985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787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  <a:gridCol w="1404787">
                  <a:extLst>
                    <a:ext uri="{9D8B030D-6E8A-4147-A177-3AD203B41FA5}">
                      <a16:colId xmlns:a16="http://schemas.microsoft.com/office/drawing/2014/main" val="2094781955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Abbreviation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Ycoordinate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XorOhasWon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ValidMove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WhoStarts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 rot="16200000">
            <a:off x="10715255" y="2679432"/>
            <a:ext cx="1347436" cy="367809"/>
            <a:chOff x="928268" y="1088608"/>
            <a:chExt cx="583032" cy="289942"/>
          </a:xfrm>
          <a:noFill/>
        </p:grpSpPr>
        <p:sp>
          <p:nvSpPr>
            <p:cNvPr id="126" name="Oval 125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XOW</a:t>
              </a:r>
              <a:endParaRPr lang="en-GB" dirty="0"/>
            </a:p>
          </p:txBody>
        </p:sp>
        <p:cxnSp>
          <p:nvCxnSpPr>
            <p:cNvPr id="127" name="Straight Arrow Connector 126"/>
            <p:cNvCxnSpPr>
              <a:stCxn id="126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7" name="Table 136"/>
          <p:cNvGraphicFramePr>
            <a:graphicFrameLocks noGrp="1"/>
          </p:cNvGraphicFramePr>
          <p:nvPr/>
        </p:nvGraphicFramePr>
        <p:xfrm>
          <a:off x="4439880" y="4641581"/>
          <a:ext cx="1785828" cy="1915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828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Sub Routines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CheckValidMove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CheckXorOHasWon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DisplayBoard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GetMoveCoordinates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GetWhoStarts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sp>
        <p:nvSpPr>
          <p:cNvPr id="138" name="TextBox 137"/>
          <p:cNvSpPr txBox="1"/>
          <p:nvPr/>
        </p:nvSpPr>
        <p:spPr>
          <a:xfrm>
            <a:off x="7683725" y="273281"/>
            <a:ext cx="3667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XO Game Hierarchy Chart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370473" y="1312774"/>
            <a:ext cx="318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Loop Until Answer = "N" Or Answer = "n"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6389437" y="2189619"/>
            <a:ext cx="2172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Consolas" panose="020B0609020204030204" pitchFamily="49" charset="0"/>
              </a:rPr>
              <a:t>Loop Until </a:t>
            </a:r>
            <a:r>
              <a:rPr lang="en-GB" sz="1400" dirty="0" err="1">
                <a:latin typeface="Consolas" panose="020B0609020204030204" pitchFamily="49" charset="0"/>
              </a:rPr>
              <a:t>ValidMove</a:t>
            </a:r>
            <a:endParaRPr lang="en-GB" sz="1400" dirty="0"/>
          </a:p>
        </p:txBody>
      </p:sp>
      <p:sp>
        <p:nvSpPr>
          <p:cNvPr id="141" name="Rectangle 140"/>
          <p:cNvSpPr/>
          <p:nvPr/>
        </p:nvSpPr>
        <p:spPr>
          <a:xfrm>
            <a:off x="6278968" y="1773139"/>
            <a:ext cx="40078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Consolas" panose="020B0609020204030204" pitchFamily="49" charset="0"/>
              </a:rPr>
              <a:t>Loop Until </a:t>
            </a:r>
            <a:r>
              <a:rPr lang="en-GB" sz="1200" dirty="0" err="1">
                <a:latin typeface="Consolas" panose="020B0609020204030204" pitchFamily="49" charset="0"/>
              </a:rPr>
              <a:t>GameHasBeenWon</a:t>
            </a:r>
            <a:r>
              <a:rPr lang="en-GB" sz="1200" dirty="0">
                <a:latin typeface="Consolas" panose="020B0609020204030204" pitchFamily="49" charset="0"/>
              </a:rPr>
              <a:t> Or </a:t>
            </a:r>
            <a:r>
              <a:rPr lang="en-GB" sz="1200" dirty="0" err="1">
                <a:latin typeface="Consolas" panose="020B0609020204030204" pitchFamily="49" charset="0"/>
              </a:rPr>
              <a:t>GameHasBeenDrawn</a:t>
            </a:r>
            <a:endParaRPr lang="en-GB" sz="1200" dirty="0"/>
          </a:p>
        </p:txBody>
      </p:sp>
      <p:sp>
        <p:nvSpPr>
          <p:cNvPr id="142" name="Curved Up Arrow 141"/>
          <p:cNvSpPr/>
          <p:nvPr/>
        </p:nvSpPr>
        <p:spPr>
          <a:xfrm>
            <a:off x="5389968" y="1881276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531124" y="2645464"/>
            <a:ext cx="289942" cy="863396"/>
            <a:chOff x="4377243" y="2217008"/>
            <a:chExt cx="289942" cy="863396"/>
          </a:xfrm>
          <a:noFill/>
        </p:grpSpPr>
        <p:sp>
          <p:nvSpPr>
            <p:cNvPr id="74" name="Oval 73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75" name="Straight Arrow Connector 74"/>
            <p:cNvCxnSpPr>
              <a:stCxn id="74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6" name="Straight Arrow Connector 75"/>
            <p:cNvCxnSpPr>
              <a:stCxn id="74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 flipV="1">
            <a:off x="5844666" y="2166384"/>
            <a:ext cx="4251960" cy="22891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14146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76CDCCE977D42B8B6FAE51D7833B0" ma:contentTypeVersion="1" ma:contentTypeDescription="Create a new document." ma:contentTypeScope="" ma:versionID="81c6d7b0c7964bef6a19ae642482e2e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C45363-FCD3-4FE9-B21E-D6455505E2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B3FDF0-6DD3-40DD-B93A-6143E856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7185C9-19AB-4711-B6EB-F249F88D7F98}">
  <ds:schemaRefs>
    <ds:schemaRef ds:uri="http://purl.org/dc/terms/"/>
    <ds:schemaRef ds:uri="http://purl.org/dc/dcmitype/"/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mccarthy</dc:creator>
  <cp:lastModifiedBy>Dal Sandhu</cp:lastModifiedBy>
  <cp:revision>14</cp:revision>
  <dcterms:created xsi:type="dcterms:W3CDTF">2019-12-03T21:24:22Z</dcterms:created>
  <dcterms:modified xsi:type="dcterms:W3CDTF">2021-01-08T12:09:50Z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0x01010035376CDCCE977D42B8B6FAE51D7833B0</vt:lpwstr>
  </property>
</Properties>
</file>