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4"/>
  </p:sldMasterIdLst>
  <p:sldIdLst>
    <p:sldId id="256" r:id="rId5"/>
    <p:sldId id="257" r:id="rId6"/>
    <p:sldId id="258" r:id="rId7"/>
    <p:sldId id="262" r:id="rId8"/>
    <p:sldId id="259" r:id="rId9"/>
    <p:sldId id="260" r:id="rId10"/>
    <p:sldId id="261" r:id="rId11"/>
    <p:sldId id="263" r:id="rId12"/>
    <p:sldId id="264" r:id="rId13"/>
    <p:sldId id="268" r:id="rId14"/>
    <p:sldId id="265" r:id="rId15"/>
    <p:sldId id="266" r:id="rId16"/>
    <p:sldId id="267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AA2C1A2-54C6-4D49-B4D0-141EFE4AE7FD}" v="8" dt="2021-01-11T11:25:52.8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5" autoAdjust="0"/>
    <p:restoredTop sz="94660"/>
  </p:normalViewPr>
  <p:slideViewPr>
    <p:cSldViewPr snapToGrid="0">
      <p:cViewPr>
        <p:scale>
          <a:sx n="67" d="100"/>
          <a:sy n="67" d="100"/>
        </p:scale>
        <p:origin x="60" y="6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len Sharp" userId="53e09eef-3d8f-4a6b-b768-5cc5a807bb32" providerId="ADAL" clId="{8AA2C1A2-54C6-4D49-B4D0-141EFE4AE7FD}"/>
    <pc:docChg chg="custSel addSld modSld">
      <pc:chgData name="Helen Sharp" userId="53e09eef-3d8f-4a6b-b768-5cc5a807bb32" providerId="ADAL" clId="{8AA2C1A2-54C6-4D49-B4D0-141EFE4AE7FD}" dt="2021-01-11T11:28:12.160" v="820" actId="20577"/>
      <pc:docMkLst>
        <pc:docMk/>
      </pc:docMkLst>
      <pc:sldChg chg="addSp delSp modSp add">
        <pc:chgData name="Helen Sharp" userId="53e09eef-3d8f-4a6b-b768-5cc5a807bb32" providerId="ADAL" clId="{8AA2C1A2-54C6-4D49-B4D0-141EFE4AE7FD}" dt="2021-01-11T11:28:12.160" v="820" actId="20577"/>
        <pc:sldMkLst>
          <pc:docMk/>
          <pc:sldMk cId="2043847296" sldId="268"/>
        </pc:sldMkLst>
        <pc:spChg chg="add del mod">
          <ac:chgData name="Helen Sharp" userId="53e09eef-3d8f-4a6b-b768-5cc5a807bb32" providerId="ADAL" clId="{8AA2C1A2-54C6-4D49-B4D0-141EFE4AE7FD}" dt="2021-01-11T11:18:26.587" v="2"/>
          <ac:spMkLst>
            <pc:docMk/>
            <pc:sldMk cId="2043847296" sldId="268"/>
            <ac:spMk id="2" creationId="{14ECC444-D0EB-41D1-BB28-6CC96660AB30}"/>
          </ac:spMkLst>
        </pc:spChg>
        <pc:spChg chg="add mod">
          <ac:chgData name="Helen Sharp" userId="53e09eef-3d8f-4a6b-b768-5cc5a807bb32" providerId="ADAL" clId="{8AA2C1A2-54C6-4D49-B4D0-141EFE4AE7FD}" dt="2021-01-11T11:18:58.310" v="44" actId="20577"/>
          <ac:spMkLst>
            <pc:docMk/>
            <pc:sldMk cId="2043847296" sldId="268"/>
            <ac:spMk id="3" creationId="{1168DC53-1C5B-4BDC-8039-CD36A67A82BD}"/>
          </ac:spMkLst>
        </pc:spChg>
        <pc:spChg chg="add del mod">
          <ac:chgData name="Helen Sharp" userId="53e09eef-3d8f-4a6b-b768-5cc5a807bb32" providerId="ADAL" clId="{8AA2C1A2-54C6-4D49-B4D0-141EFE4AE7FD}" dt="2021-01-11T11:18:44.601" v="42"/>
          <ac:spMkLst>
            <pc:docMk/>
            <pc:sldMk cId="2043847296" sldId="268"/>
            <ac:spMk id="4" creationId="{5F75500C-7838-4B73-A416-72DD2AC2E03C}"/>
          </ac:spMkLst>
        </pc:spChg>
        <pc:spChg chg="add del mod">
          <ac:chgData name="Helen Sharp" userId="53e09eef-3d8f-4a6b-b768-5cc5a807bb32" providerId="ADAL" clId="{8AA2C1A2-54C6-4D49-B4D0-141EFE4AE7FD}" dt="2021-01-11T11:18:44.601" v="42"/>
          <ac:spMkLst>
            <pc:docMk/>
            <pc:sldMk cId="2043847296" sldId="268"/>
            <ac:spMk id="5" creationId="{B689E55C-A04E-4172-A7BD-80DF1DF0B7E9}"/>
          </ac:spMkLst>
        </pc:spChg>
        <pc:spChg chg="add del mod">
          <ac:chgData name="Helen Sharp" userId="53e09eef-3d8f-4a6b-b768-5cc5a807bb32" providerId="ADAL" clId="{8AA2C1A2-54C6-4D49-B4D0-141EFE4AE7FD}" dt="2021-01-11T11:19:45.598" v="159"/>
          <ac:spMkLst>
            <pc:docMk/>
            <pc:sldMk cId="2043847296" sldId="268"/>
            <ac:spMk id="6" creationId="{713462BB-F04B-46E6-860E-F267811DF652}"/>
          </ac:spMkLst>
        </pc:spChg>
        <pc:spChg chg="add mod">
          <ac:chgData name="Helen Sharp" userId="53e09eef-3d8f-4a6b-b768-5cc5a807bb32" providerId="ADAL" clId="{8AA2C1A2-54C6-4D49-B4D0-141EFE4AE7FD}" dt="2021-01-11T11:27:19.508" v="762" actId="20577"/>
          <ac:spMkLst>
            <pc:docMk/>
            <pc:sldMk cId="2043847296" sldId="268"/>
            <ac:spMk id="7" creationId="{FDEB7479-A097-4BE9-AE6C-61EAD2F86BDD}"/>
          </ac:spMkLst>
        </pc:spChg>
        <pc:spChg chg="add mod">
          <ac:chgData name="Helen Sharp" userId="53e09eef-3d8f-4a6b-b768-5cc5a807bb32" providerId="ADAL" clId="{8AA2C1A2-54C6-4D49-B4D0-141EFE4AE7FD}" dt="2021-01-11T11:28:12.160" v="820" actId="20577"/>
          <ac:spMkLst>
            <pc:docMk/>
            <pc:sldMk cId="2043847296" sldId="268"/>
            <ac:spMk id="8" creationId="{D0B71186-8443-4D92-8ABA-EE257863E312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5B7D52-80B7-4DD5-ABCC-B76F56AC024F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B220B6B0-4351-43F0-BD4D-8C2D02C0A9A9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/>
            <a:t>Posters</a:t>
          </a:r>
          <a:endParaRPr lang="en-US"/>
        </a:p>
      </dgm:t>
    </dgm:pt>
    <dgm:pt modelId="{F19E0034-A3A9-4AA6-B8D9-F63707F6F512}" type="parTrans" cxnId="{42BC4BAA-EF6B-4811-837F-DE7798CE3C75}">
      <dgm:prSet/>
      <dgm:spPr/>
      <dgm:t>
        <a:bodyPr/>
        <a:lstStyle/>
        <a:p>
          <a:endParaRPr lang="en-US"/>
        </a:p>
      </dgm:t>
    </dgm:pt>
    <dgm:pt modelId="{6B6B09CC-71EC-4984-B208-1D5166D0F7B6}" type="sibTrans" cxnId="{42BC4BAA-EF6B-4811-837F-DE7798CE3C75}">
      <dgm:prSet/>
      <dgm:spPr/>
      <dgm:t>
        <a:bodyPr/>
        <a:lstStyle/>
        <a:p>
          <a:endParaRPr lang="en-US"/>
        </a:p>
      </dgm:t>
    </dgm:pt>
    <dgm:pt modelId="{67B5FA95-FE39-41E0-ACE6-3E85109D045C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/>
            <a:t>Leaflets</a:t>
          </a:r>
          <a:endParaRPr lang="en-US"/>
        </a:p>
      </dgm:t>
    </dgm:pt>
    <dgm:pt modelId="{CB9DFFDD-7116-4F2D-B25F-EBB3B935AFC9}" type="parTrans" cxnId="{FA0F3EBD-6017-43E0-9E60-80CB992E32D7}">
      <dgm:prSet/>
      <dgm:spPr/>
      <dgm:t>
        <a:bodyPr/>
        <a:lstStyle/>
        <a:p>
          <a:endParaRPr lang="en-US"/>
        </a:p>
      </dgm:t>
    </dgm:pt>
    <dgm:pt modelId="{421FBB48-7DA6-4FD7-BFF8-6B4B980BA167}" type="sibTrans" cxnId="{FA0F3EBD-6017-43E0-9E60-80CB992E32D7}">
      <dgm:prSet/>
      <dgm:spPr/>
      <dgm:t>
        <a:bodyPr/>
        <a:lstStyle/>
        <a:p>
          <a:endParaRPr lang="en-US"/>
        </a:p>
      </dgm:t>
    </dgm:pt>
    <dgm:pt modelId="{0CF20635-9113-49D9-BA45-1BAE28F3C480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 dirty="0"/>
            <a:t>Prepared sales pitch</a:t>
          </a:r>
          <a:endParaRPr lang="en-US" dirty="0"/>
        </a:p>
      </dgm:t>
    </dgm:pt>
    <dgm:pt modelId="{67A92FAE-7C3C-4175-8135-D623F2B13B0E}" type="parTrans" cxnId="{F1F36F01-A189-400C-B8DC-4CBBA4DDBFCD}">
      <dgm:prSet/>
      <dgm:spPr/>
      <dgm:t>
        <a:bodyPr/>
        <a:lstStyle/>
        <a:p>
          <a:endParaRPr lang="en-US"/>
        </a:p>
      </dgm:t>
    </dgm:pt>
    <dgm:pt modelId="{5476696F-7552-4B71-9682-FFC5FDEF288D}" type="sibTrans" cxnId="{F1F36F01-A189-400C-B8DC-4CBBA4DDBFCD}">
      <dgm:prSet/>
      <dgm:spPr/>
      <dgm:t>
        <a:bodyPr/>
        <a:lstStyle/>
        <a:p>
          <a:endParaRPr lang="en-US"/>
        </a:p>
      </dgm:t>
    </dgm:pt>
    <dgm:pt modelId="{EB7C97E6-3F3D-4C8B-A586-C82FA101F38E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Vouchers</a:t>
          </a:r>
        </a:p>
      </dgm:t>
    </dgm:pt>
    <dgm:pt modelId="{23AC3C7B-C851-433B-A533-7FC77C49B83A}" type="parTrans" cxnId="{1321F769-7DD3-4E7E-AB48-5AB88AB710E3}">
      <dgm:prSet/>
      <dgm:spPr/>
      <dgm:t>
        <a:bodyPr/>
        <a:lstStyle/>
        <a:p>
          <a:endParaRPr lang="en-GB"/>
        </a:p>
      </dgm:t>
    </dgm:pt>
    <dgm:pt modelId="{36C1391B-E43C-4BF5-96D6-9F9108FE907E}" type="sibTrans" cxnId="{1321F769-7DD3-4E7E-AB48-5AB88AB710E3}">
      <dgm:prSet/>
      <dgm:spPr/>
      <dgm:t>
        <a:bodyPr/>
        <a:lstStyle/>
        <a:p>
          <a:endParaRPr lang="en-GB"/>
        </a:p>
      </dgm:t>
    </dgm:pt>
    <dgm:pt modelId="{0016F14F-430E-455D-922D-CBD451DE6A63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Press Release</a:t>
          </a:r>
        </a:p>
      </dgm:t>
    </dgm:pt>
    <dgm:pt modelId="{D4085BE2-ACDF-4879-BE26-4F67CFB1AB12}" type="parTrans" cxnId="{2903086D-621C-46FC-B356-FF3DD8AB9BA8}">
      <dgm:prSet/>
      <dgm:spPr/>
      <dgm:t>
        <a:bodyPr/>
        <a:lstStyle/>
        <a:p>
          <a:endParaRPr lang="en-GB"/>
        </a:p>
      </dgm:t>
    </dgm:pt>
    <dgm:pt modelId="{F6BEE2F6-28FE-497F-80D3-4785A00AB473}" type="sibTrans" cxnId="{2903086D-621C-46FC-B356-FF3DD8AB9BA8}">
      <dgm:prSet/>
      <dgm:spPr/>
      <dgm:t>
        <a:bodyPr/>
        <a:lstStyle/>
        <a:p>
          <a:endParaRPr lang="en-GB"/>
        </a:p>
      </dgm:t>
    </dgm:pt>
    <dgm:pt modelId="{CDF06383-BC7B-441A-802D-C57234CD5A5C}" type="pres">
      <dgm:prSet presAssocID="{7E5B7D52-80B7-4DD5-ABCC-B76F56AC024F}" presName="root" presStyleCnt="0">
        <dgm:presLayoutVars>
          <dgm:dir/>
          <dgm:resizeHandles val="exact"/>
        </dgm:presLayoutVars>
      </dgm:prSet>
      <dgm:spPr/>
    </dgm:pt>
    <dgm:pt modelId="{5379E82B-5AC4-4356-82A3-2B17108C68D7}" type="pres">
      <dgm:prSet presAssocID="{B220B6B0-4351-43F0-BD4D-8C2D02C0A9A9}" presName="compNode" presStyleCnt="0"/>
      <dgm:spPr/>
    </dgm:pt>
    <dgm:pt modelId="{D11D8D6A-508B-40C3-A506-04E99474C342}" type="pres">
      <dgm:prSet presAssocID="{B220B6B0-4351-43F0-BD4D-8C2D02C0A9A9}" presName="iconBgRect" presStyleLbl="bgShp" presStyleIdx="0" presStyleCnt="5"/>
      <dgm:spPr/>
    </dgm:pt>
    <dgm:pt modelId="{8B895A15-96B7-463C-B8C3-FAAC5610D959}" type="pres">
      <dgm:prSet presAssocID="{B220B6B0-4351-43F0-BD4D-8C2D02C0A9A9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ewspaper"/>
        </a:ext>
      </dgm:extLst>
    </dgm:pt>
    <dgm:pt modelId="{98F88E54-AF94-47D0-A9B1-7527D66A8794}" type="pres">
      <dgm:prSet presAssocID="{B220B6B0-4351-43F0-BD4D-8C2D02C0A9A9}" presName="spaceRect" presStyleCnt="0"/>
      <dgm:spPr/>
    </dgm:pt>
    <dgm:pt modelId="{92507E54-5C02-4695-BCCE-5B0BF0B6B35E}" type="pres">
      <dgm:prSet presAssocID="{B220B6B0-4351-43F0-BD4D-8C2D02C0A9A9}" presName="textRect" presStyleLbl="revTx" presStyleIdx="0" presStyleCnt="5">
        <dgm:presLayoutVars>
          <dgm:chMax val="1"/>
          <dgm:chPref val="1"/>
        </dgm:presLayoutVars>
      </dgm:prSet>
      <dgm:spPr/>
    </dgm:pt>
    <dgm:pt modelId="{62DBB9A5-E50A-4D7E-B8D1-088A0102831D}" type="pres">
      <dgm:prSet presAssocID="{6B6B09CC-71EC-4984-B208-1D5166D0F7B6}" presName="sibTrans" presStyleCnt="0"/>
      <dgm:spPr/>
    </dgm:pt>
    <dgm:pt modelId="{701D8E21-A501-4BE4-A5DB-78C92024A6A6}" type="pres">
      <dgm:prSet presAssocID="{67B5FA95-FE39-41E0-ACE6-3E85109D045C}" presName="compNode" presStyleCnt="0"/>
      <dgm:spPr/>
    </dgm:pt>
    <dgm:pt modelId="{DD859C30-7635-4D45-9FF8-2A1F54466714}" type="pres">
      <dgm:prSet presAssocID="{67B5FA95-FE39-41E0-ACE6-3E85109D045C}" presName="iconBgRect" presStyleLbl="bgShp" presStyleIdx="1" presStyleCnt="5"/>
      <dgm:spPr/>
    </dgm:pt>
    <dgm:pt modelId="{E4D0DDCC-1445-4452-89D7-43BB88E6ECB3}" type="pres">
      <dgm:prSet presAssocID="{67B5FA95-FE39-41E0-ACE6-3E85109D045C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FDE81228-1464-494D-A1A4-AB10E923B62B}" type="pres">
      <dgm:prSet presAssocID="{67B5FA95-FE39-41E0-ACE6-3E85109D045C}" presName="spaceRect" presStyleCnt="0"/>
      <dgm:spPr/>
    </dgm:pt>
    <dgm:pt modelId="{352B9CB6-7A06-45AD-BF0D-1B05A2271420}" type="pres">
      <dgm:prSet presAssocID="{67B5FA95-FE39-41E0-ACE6-3E85109D045C}" presName="textRect" presStyleLbl="revTx" presStyleIdx="1" presStyleCnt="5">
        <dgm:presLayoutVars>
          <dgm:chMax val="1"/>
          <dgm:chPref val="1"/>
        </dgm:presLayoutVars>
      </dgm:prSet>
      <dgm:spPr/>
    </dgm:pt>
    <dgm:pt modelId="{73752E45-6520-4F32-BE26-0D9971B7ECF0}" type="pres">
      <dgm:prSet presAssocID="{421FBB48-7DA6-4FD7-BFF8-6B4B980BA167}" presName="sibTrans" presStyleCnt="0"/>
      <dgm:spPr/>
    </dgm:pt>
    <dgm:pt modelId="{E0D964DC-A9D9-467B-A753-5166FCF89D0B}" type="pres">
      <dgm:prSet presAssocID="{0CF20635-9113-49D9-BA45-1BAE28F3C480}" presName="compNode" presStyleCnt="0"/>
      <dgm:spPr/>
    </dgm:pt>
    <dgm:pt modelId="{29727765-F2A2-4A07-8EFC-EB8AE85EC100}" type="pres">
      <dgm:prSet presAssocID="{0CF20635-9113-49D9-BA45-1BAE28F3C480}" presName="iconBgRect" presStyleLbl="bgShp" presStyleIdx="2" presStyleCnt="5"/>
      <dgm:spPr/>
    </dgm:pt>
    <dgm:pt modelId="{77C180C0-0468-4B86-AD88-5487397067A7}" type="pres">
      <dgm:prSet presAssocID="{0CF20635-9113-49D9-BA45-1BAE28F3C480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D5F0056B-6FBE-455C-BEB9-932EEE4C10BC}" type="pres">
      <dgm:prSet presAssocID="{0CF20635-9113-49D9-BA45-1BAE28F3C480}" presName="spaceRect" presStyleCnt="0"/>
      <dgm:spPr/>
    </dgm:pt>
    <dgm:pt modelId="{03C4DF03-61AC-4C59-BFE0-19D15F43B742}" type="pres">
      <dgm:prSet presAssocID="{0CF20635-9113-49D9-BA45-1BAE28F3C480}" presName="textRect" presStyleLbl="revTx" presStyleIdx="2" presStyleCnt="5">
        <dgm:presLayoutVars>
          <dgm:chMax val="1"/>
          <dgm:chPref val="1"/>
        </dgm:presLayoutVars>
      </dgm:prSet>
      <dgm:spPr/>
    </dgm:pt>
    <dgm:pt modelId="{C86DD1EC-97CD-4E72-934B-5ABC5A69E221}" type="pres">
      <dgm:prSet presAssocID="{5476696F-7552-4B71-9682-FFC5FDEF288D}" presName="sibTrans" presStyleCnt="0"/>
      <dgm:spPr/>
    </dgm:pt>
    <dgm:pt modelId="{D45E190A-2B67-4E51-8EFA-C2464490D835}" type="pres">
      <dgm:prSet presAssocID="{EB7C97E6-3F3D-4C8B-A586-C82FA101F38E}" presName="compNode" presStyleCnt="0"/>
      <dgm:spPr/>
    </dgm:pt>
    <dgm:pt modelId="{FFD7CC73-DB55-48BD-AECD-8972ADA4BFA2}" type="pres">
      <dgm:prSet presAssocID="{EB7C97E6-3F3D-4C8B-A586-C82FA101F38E}" presName="iconBgRect" presStyleLbl="bgShp" presStyleIdx="3" presStyleCnt="5"/>
      <dgm:spPr/>
    </dgm:pt>
    <dgm:pt modelId="{A46FD244-A6D9-454D-8FE6-2CC193BF7649}" type="pres">
      <dgm:prSet presAssocID="{EB7C97E6-3F3D-4C8B-A586-C82FA101F38E}" presName="iconRect" presStyleLbl="node1" presStyleIdx="3" presStyleCnt="5"/>
      <dgm:spPr/>
    </dgm:pt>
    <dgm:pt modelId="{FDCABB6B-AA65-4ACC-BCC7-657ED28CFBB8}" type="pres">
      <dgm:prSet presAssocID="{EB7C97E6-3F3D-4C8B-A586-C82FA101F38E}" presName="spaceRect" presStyleCnt="0"/>
      <dgm:spPr/>
    </dgm:pt>
    <dgm:pt modelId="{FF65A1F9-55BF-4C70-B852-E49C5AE61D86}" type="pres">
      <dgm:prSet presAssocID="{EB7C97E6-3F3D-4C8B-A586-C82FA101F38E}" presName="textRect" presStyleLbl="revTx" presStyleIdx="3" presStyleCnt="5">
        <dgm:presLayoutVars>
          <dgm:chMax val="1"/>
          <dgm:chPref val="1"/>
        </dgm:presLayoutVars>
      </dgm:prSet>
      <dgm:spPr/>
    </dgm:pt>
    <dgm:pt modelId="{38C8E14E-DE09-42D7-91A1-6C866CBD0DD9}" type="pres">
      <dgm:prSet presAssocID="{36C1391B-E43C-4BF5-96D6-9F9108FE907E}" presName="sibTrans" presStyleCnt="0"/>
      <dgm:spPr/>
    </dgm:pt>
    <dgm:pt modelId="{CE2449D2-9B14-4124-866D-421E3DB90C08}" type="pres">
      <dgm:prSet presAssocID="{0016F14F-430E-455D-922D-CBD451DE6A63}" presName="compNode" presStyleCnt="0"/>
      <dgm:spPr/>
    </dgm:pt>
    <dgm:pt modelId="{D5EA095C-EB29-4BD8-8635-4BA8C7262FA3}" type="pres">
      <dgm:prSet presAssocID="{0016F14F-430E-455D-922D-CBD451DE6A63}" presName="iconBgRect" presStyleLbl="bgShp" presStyleIdx="4" presStyleCnt="5"/>
      <dgm:spPr/>
    </dgm:pt>
    <dgm:pt modelId="{77C2E93A-3F18-4BAC-B57B-1BA38E4CD877}" type="pres">
      <dgm:prSet presAssocID="{0016F14F-430E-455D-922D-CBD451DE6A63}" presName="iconRect" presStyleLbl="node1" presStyleIdx="4" presStyleCnt="5"/>
      <dgm:spPr/>
    </dgm:pt>
    <dgm:pt modelId="{3EDDF83D-DAC8-4718-8882-CEDA474FF9D9}" type="pres">
      <dgm:prSet presAssocID="{0016F14F-430E-455D-922D-CBD451DE6A63}" presName="spaceRect" presStyleCnt="0"/>
      <dgm:spPr/>
    </dgm:pt>
    <dgm:pt modelId="{26F326E1-6675-495D-A1DB-873E09813F31}" type="pres">
      <dgm:prSet presAssocID="{0016F14F-430E-455D-922D-CBD451DE6A63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F1F36F01-A189-400C-B8DC-4CBBA4DDBFCD}" srcId="{7E5B7D52-80B7-4DD5-ABCC-B76F56AC024F}" destId="{0CF20635-9113-49D9-BA45-1BAE28F3C480}" srcOrd="2" destOrd="0" parTransId="{67A92FAE-7C3C-4175-8135-D623F2B13B0E}" sibTransId="{5476696F-7552-4B71-9682-FFC5FDEF288D}"/>
    <dgm:cxn modelId="{CB426B05-5487-4177-8775-6F6F1196DCA0}" type="presOf" srcId="{0CF20635-9113-49D9-BA45-1BAE28F3C480}" destId="{03C4DF03-61AC-4C59-BFE0-19D15F43B742}" srcOrd="0" destOrd="0" presId="urn:microsoft.com/office/officeart/2018/5/layout/IconCircleLabelList"/>
    <dgm:cxn modelId="{12A92347-F3BC-46B9-A9C8-B643343B939F}" type="presOf" srcId="{EB7C97E6-3F3D-4C8B-A586-C82FA101F38E}" destId="{FF65A1F9-55BF-4C70-B852-E49C5AE61D86}" srcOrd="0" destOrd="0" presId="urn:microsoft.com/office/officeart/2018/5/layout/IconCircleLabelList"/>
    <dgm:cxn modelId="{1321F769-7DD3-4E7E-AB48-5AB88AB710E3}" srcId="{7E5B7D52-80B7-4DD5-ABCC-B76F56AC024F}" destId="{EB7C97E6-3F3D-4C8B-A586-C82FA101F38E}" srcOrd="3" destOrd="0" parTransId="{23AC3C7B-C851-433B-A533-7FC77C49B83A}" sibTransId="{36C1391B-E43C-4BF5-96D6-9F9108FE907E}"/>
    <dgm:cxn modelId="{2903086D-621C-46FC-B356-FF3DD8AB9BA8}" srcId="{7E5B7D52-80B7-4DD5-ABCC-B76F56AC024F}" destId="{0016F14F-430E-455D-922D-CBD451DE6A63}" srcOrd="4" destOrd="0" parTransId="{D4085BE2-ACDF-4879-BE26-4F67CFB1AB12}" sibTransId="{F6BEE2F6-28FE-497F-80D3-4785A00AB473}"/>
    <dgm:cxn modelId="{9CE15950-74CF-46AA-9EE4-0CFE65A9BD64}" type="presOf" srcId="{67B5FA95-FE39-41E0-ACE6-3E85109D045C}" destId="{352B9CB6-7A06-45AD-BF0D-1B05A2271420}" srcOrd="0" destOrd="0" presId="urn:microsoft.com/office/officeart/2018/5/layout/IconCircleLabelList"/>
    <dgm:cxn modelId="{4BEE5751-4704-4AA0-92E3-95EE1DB8519C}" type="presOf" srcId="{7E5B7D52-80B7-4DD5-ABCC-B76F56AC024F}" destId="{CDF06383-BC7B-441A-802D-C57234CD5A5C}" srcOrd="0" destOrd="0" presId="urn:microsoft.com/office/officeart/2018/5/layout/IconCircleLabelList"/>
    <dgm:cxn modelId="{0450CA7D-CAE6-4CEC-82D4-A50763DEDDF6}" type="presOf" srcId="{0016F14F-430E-455D-922D-CBD451DE6A63}" destId="{26F326E1-6675-495D-A1DB-873E09813F31}" srcOrd="0" destOrd="0" presId="urn:microsoft.com/office/officeart/2018/5/layout/IconCircleLabelList"/>
    <dgm:cxn modelId="{89B6A48F-B10E-40F7-92F4-3A96744CC27E}" type="presOf" srcId="{B220B6B0-4351-43F0-BD4D-8C2D02C0A9A9}" destId="{92507E54-5C02-4695-BCCE-5B0BF0B6B35E}" srcOrd="0" destOrd="0" presId="urn:microsoft.com/office/officeart/2018/5/layout/IconCircleLabelList"/>
    <dgm:cxn modelId="{42BC4BAA-EF6B-4811-837F-DE7798CE3C75}" srcId="{7E5B7D52-80B7-4DD5-ABCC-B76F56AC024F}" destId="{B220B6B0-4351-43F0-BD4D-8C2D02C0A9A9}" srcOrd="0" destOrd="0" parTransId="{F19E0034-A3A9-4AA6-B8D9-F63707F6F512}" sibTransId="{6B6B09CC-71EC-4984-B208-1D5166D0F7B6}"/>
    <dgm:cxn modelId="{FA0F3EBD-6017-43E0-9E60-80CB992E32D7}" srcId="{7E5B7D52-80B7-4DD5-ABCC-B76F56AC024F}" destId="{67B5FA95-FE39-41E0-ACE6-3E85109D045C}" srcOrd="1" destOrd="0" parTransId="{CB9DFFDD-7116-4F2D-B25F-EBB3B935AFC9}" sibTransId="{421FBB48-7DA6-4FD7-BFF8-6B4B980BA167}"/>
    <dgm:cxn modelId="{B9C2B317-6B46-4379-9EA5-32E8DEC27D24}" type="presParOf" srcId="{CDF06383-BC7B-441A-802D-C57234CD5A5C}" destId="{5379E82B-5AC4-4356-82A3-2B17108C68D7}" srcOrd="0" destOrd="0" presId="urn:microsoft.com/office/officeart/2018/5/layout/IconCircleLabelList"/>
    <dgm:cxn modelId="{C710A638-D681-4F1A-911E-253339235BB6}" type="presParOf" srcId="{5379E82B-5AC4-4356-82A3-2B17108C68D7}" destId="{D11D8D6A-508B-40C3-A506-04E99474C342}" srcOrd="0" destOrd="0" presId="urn:microsoft.com/office/officeart/2018/5/layout/IconCircleLabelList"/>
    <dgm:cxn modelId="{9DA5FC81-35FD-401A-AC6B-FF444B515EFC}" type="presParOf" srcId="{5379E82B-5AC4-4356-82A3-2B17108C68D7}" destId="{8B895A15-96B7-463C-B8C3-FAAC5610D959}" srcOrd="1" destOrd="0" presId="urn:microsoft.com/office/officeart/2018/5/layout/IconCircleLabelList"/>
    <dgm:cxn modelId="{418B0D62-DC4D-4773-9D08-055596B120B3}" type="presParOf" srcId="{5379E82B-5AC4-4356-82A3-2B17108C68D7}" destId="{98F88E54-AF94-47D0-A9B1-7527D66A8794}" srcOrd="2" destOrd="0" presId="urn:microsoft.com/office/officeart/2018/5/layout/IconCircleLabelList"/>
    <dgm:cxn modelId="{D7B60F58-DA3B-4CD9-8FCF-A787337C9C82}" type="presParOf" srcId="{5379E82B-5AC4-4356-82A3-2B17108C68D7}" destId="{92507E54-5C02-4695-BCCE-5B0BF0B6B35E}" srcOrd="3" destOrd="0" presId="urn:microsoft.com/office/officeart/2018/5/layout/IconCircleLabelList"/>
    <dgm:cxn modelId="{97BA1712-A6BA-4E82-AEC2-36DC5F3FCD1E}" type="presParOf" srcId="{CDF06383-BC7B-441A-802D-C57234CD5A5C}" destId="{62DBB9A5-E50A-4D7E-B8D1-088A0102831D}" srcOrd="1" destOrd="0" presId="urn:microsoft.com/office/officeart/2018/5/layout/IconCircleLabelList"/>
    <dgm:cxn modelId="{8296B6CD-0AFF-4E5C-B8B0-C71B7D77819C}" type="presParOf" srcId="{CDF06383-BC7B-441A-802D-C57234CD5A5C}" destId="{701D8E21-A501-4BE4-A5DB-78C92024A6A6}" srcOrd="2" destOrd="0" presId="urn:microsoft.com/office/officeart/2018/5/layout/IconCircleLabelList"/>
    <dgm:cxn modelId="{C63E5B03-0ED5-421F-9774-CBCA83780DCC}" type="presParOf" srcId="{701D8E21-A501-4BE4-A5DB-78C92024A6A6}" destId="{DD859C30-7635-4D45-9FF8-2A1F54466714}" srcOrd="0" destOrd="0" presId="urn:microsoft.com/office/officeart/2018/5/layout/IconCircleLabelList"/>
    <dgm:cxn modelId="{882CF380-B602-49E3-82C6-2F61DA234C71}" type="presParOf" srcId="{701D8E21-A501-4BE4-A5DB-78C92024A6A6}" destId="{E4D0DDCC-1445-4452-89D7-43BB88E6ECB3}" srcOrd="1" destOrd="0" presId="urn:microsoft.com/office/officeart/2018/5/layout/IconCircleLabelList"/>
    <dgm:cxn modelId="{6DCE008E-E3A4-467A-A815-1202B5F1CDEF}" type="presParOf" srcId="{701D8E21-A501-4BE4-A5DB-78C92024A6A6}" destId="{FDE81228-1464-494D-A1A4-AB10E923B62B}" srcOrd="2" destOrd="0" presId="urn:microsoft.com/office/officeart/2018/5/layout/IconCircleLabelList"/>
    <dgm:cxn modelId="{053E1568-1B82-49C6-9091-65C9B7F50C24}" type="presParOf" srcId="{701D8E21-A501-4BE4-A5DB-78C92024A6A6}" destId="{352B9CB6-7A06-45AD-BF0D-1B05A2271420}" srcOrd="3" destOrd="0" presId="urn:microsoft.com/office/officeart/2018/5/layout/IconCircleLabelList"/>
    <dgm:cxn modelId="{519C9A81-84D4-4504-A5BF-334FDE30DF4F}" type="presParOf" srcId="{CDF06383-BC7B-441A-802D-C57234CD5A5C}" destId="{73752E45-6520-4F32-BE26-0D9971B7ECF0}" srcOrd="3" destOrd="0" presId="urn:microsoft.com/office/officeart/2018/5/layout/IconCircleLabelList"/>
    <dgm:cxn modelId="{BA832DFF-0681-48B5-8D24-74597ECD6ECD}" type="presParOf" srcId="{CDF06383-BC7B-441A-802D-C57234CD5A5C}" destId="{E0D964DC-A9D9-467B-A753-5166FCF89D0B}" srcOrd="4" destOrd="0" presId="urn:microsoft.com/office/officeart/2018/5/layout/IconCircleLabelList"/>
    <dgm:cxn modelId="{80706EBF-87CE-4C8D-8327-9A22666484F7}" type="presParOf" srcId="{E0D964DC-A9D9-467B-A753-5166FCF89D0B}" destId="{29727765-F2A2-4A07-8EFC-EB8AE85EC100}" srcOrd="0" destOrd="0" presId="urn:microsoft.com/office/officeart/2018/5/layout/IconCircleLabelList"/>
    <dgm:cxn modelId="{D2808595-DFB4-4100-9A2E-CF6B68C7D08B}" type="presParOf" srcId="{E0D964DC-A9D9-467B-A753-5166FCF89D0B}" destId="{77C180C0-0468-4B86-AD88-5487397067A7}" srcOrd="1" destOrd="0" presId="urn:microsoft.com/office/officeart/2018/5/layout/IconCircleLabelList"/>
    <dgm:cxn modelId="{A7FC2632-D3D2-48AB-9AD8-1720EB248FEC}" type="presParOf" srcId="{E0D964DC-A9D9-467B-A753-5166FCF89D0B}" destId="{D5F0056B-6FBE-455C-BEB9-932EEE4C10BC}" srcOrd="2" destOrd="0" presId="urn:microsoft.com/office/officeart/2018/5/layout/IconCircleLabelList"/>
    <dgm:cxn modelId="{833E30C9-01F4-4AA9-8913-4A16F9C8797D}" type="presParOf" srcId="{E0D964DC-A9D9-467B-A753-5166FCF89D0B}" destId="{03C4DF03-61AC-4C59-BFE0-19D15F43B742}" srcOrd="3" destOrd="0" presId="urn:microsoft.com/office/officeart/2018/5/layout/IconCircleLabelList"/>
    <dgm:cxn modelId="{6CB013B3-EBF5-4ADA-980A-0E664DEFCBEE}" type="presParOf" srcId="{CDF06383-BC7B-441A-802D-C57234CD5A5C}" destId="{C86DD1EC-97CD-4E72-934B-5ABC5A69E221}" srcOrd="5" destOrd="0" presId="urn:microsoft.com/office/officeart/2018/5/layout/IconCircleLabelList"/>
    <dgm:cxn modelId="{97ABCCA4-6B76-4431-9A06-3910A373E26E}" type="presParOf" srcId="{CDF06383-BC7B-441A-802D-C57234CD5A5C}" destId="{D45E190A-2B67-4E51-8EFA-C2464490D835}" srcOrd="6" destOrd="0" presId="urn:microsoft.com/office/officeart/2018/5/layout/IconCircleLabelList"/>
    <dgm:cxn modelId="{E983F349-90BF-4A19-97C6-4A7C1D8E27C1}" type="presParOf" srcId="{D45E190A-2B67-4E51-8EFA-C2464490D835}" destId="{FFD7CC73-DB55-48BD-AECD-8972ADA4BFA2}" srcOrd="0" destOrd="0" presId="urn:microsoft.com/office/officeart/2018/5/layout/IconCircleLabelList"/>
    <dgm:cxn modelId="{EC36BCB9-5B66-4A0C-810B-A82582539EA1}" type="presParOf" srcId="{D45E190A-2B67-4E51-8EFA-C2464490D835}" destId="{A46FD244-A6D9-454D-8FE6-2CC193BF7649}" srcOrd="1" destOrd="0" presId="urn:microsoft.com/office/officeart/2018/5/layout/IconCircleLabelList"/>
    <dgm:cxn modelId="{CAA77EA8-2330-4ABE-BA89-00BCC8305F2B}" type="presParOf" srcId="{D45E190A-2B67-4E51-8EFA-C2464490D835}" destId="{FDCABB6B-AA65-4ACC-BCC7-657ED28CFBB8}" srcOrd="2" destOrd="0" presId="urn:microsoft.com/office/officeart/2018/5/layout/IconCircleLabelList"/>
    <dgm:cxn modelId="{A4BAA828-013F-4702-A51F-CA6A79CC502F}" type="presParOf" srcId="{D45E190A-2B67-4E51-8EFA-C2464490D835}" destId="{FF65A1F9-55BF-4C70-B852-E49C5AE61D86}" srcOrd="3" destOrd="0" presId="urn:microsoft.com/office/officeart/2018/5/layout/IconCircleLabelList"/>
    <dgm:cxn modelId="{7F5E1B94-AB08-4F03-B938-EE7E9AE4F93A}" type="presParOf" srcId="{CDF06383-BC7B-441A-802D-C57234CD5A5C}" destId="{38C8E14E-DE09-42D7-91A1-6C866CBD0DD9}" srcOrd="7" destOrd="0" presId="urn:microsoft.com/office/officeart/2018/5/layout/IconCircleLabelList"/>
    <dgm:cxn modelId="{6AD00991-A5B7-4055-8423-D1B49B5C9B6C}" type="presParOf" srcId="{CDF06383-BC7B-441A-802D-C57234CD5A5C}" destId="{CE2449D2-9B14-4124-866D-421E3DB90C08}" srcOrd="8" destOrd="0" presId="urn:microsoft.com/office/officeart/2018/5/layout/IconCircleLabelList"/>
    <dgm:cxn modelId="{4BFA0D4B-F908-4DAE-A350-230D9BEBEA96}" type="presParOf" srcId="{CE2449D2-9B14-4124-866D-421E3DB90C08}" destId="{D5EA095C-EB29-4BD8-8635-4BA8C7262FA3}" srcOrd="0" destOrd="0" presId="urn:microsoft.com/office/officeart/2018/5/layout/IconCircleLabelList"/>
    <dgm:cxn modelId="{9453B798-CBCB-4AEB-BC29-96A11C837FF2}" type="presParOf" srcId="{CE2449D2-9B14-4124-866D-421E3DB90C08}" destId="{77C2E93A-3F18-4BAC-B57B-1BA38E4CD877}" srcOrd="1" destOrd="0" presId="urn:microsoft.com/office/officeart/2018/5/layout/IconCircleLabelList"/>
    <dgm:cxn modelId="{B46CB2FB-4C8D-4922-916B-47A7C2158FD3}" type="presParOf" srcId="{CE2449D2-9B14-4124-866D-421E3DB90C08}" destId="{3EDDF83D-DAC8-4718-8882-CEDA474FF9D9}" srcOrd="2" destOrd="0" presId="urn:microsoft.com/office/officeart/2018/5/layout/IconCircleLabelList"/>
    <dgm:cxn modelId="{67D401A5-EA13-42B7-93C5-D994D183C8CF}" type="presParOf" srcId="{CE2449D2-9B14-4124-866D-421E3DB90C08}" destId="{26F326E1-6675-495D-A1DB-873E09813F31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1D8D6A-508B-40C3-A506-04E99474C342}">
      <dsp:nvSpPr>
        <dsp:cNvPr id="0" name=""/>
        <dsp:cNvSpPr/>
      </dsp:nvSpPr>
      <dsp:spPr>
        <a:xfrm>
          <a:off x="348206" y="804954"/>
          <a:ext cx="1075482" cy="107548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895A15-96B7-463C-B8C3-FAAC5610D959}">
      <dsp:nvSpPr>
        <dsp:cNvPr id="0" name=""/>
        <dsp:cNvSpPr/>
      </dsp:nvSpPr>
      <dsp:spPr>
        <a:xfrm>
          <a:off x="577408" y="1034155"/>
          <a:ext cx="617080" cy="61708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507E54-5C02-4695-BCCE-5B0BF0B6B35E}">
      <dsp:nvSpPr>
        <dsp:cNvPr id="0" name=""/>
        <dsp:cNvSpPr/>
      </dsp:nvSpPr>
      <dsp:spPr>
        <a:xfrm>
          <a:off x="4405" y="2215423"/>
          <a:ext cx="1763085" cy="7052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2200" kern="1200"/>
            <a:t>Posters</a:t>
          </a:r>
          <a:endParaRPr lang="en-US" sz="2200" kern="1200"/>
        </a:p>
      </dsp:txBody>
      <dsp:txXfrm>
        <a:off x="4405" y="2215423"/>
        <a:ext cx="1763085" cy="705234"/>
      </dsp:txXfrm>
    </dsp:sp>
    <dsp:sp modelId="{DD859C30-7635-4D45-9FF8-2A1F54466714}">
      <dsp:nvSpPr>
        <dsp:cNvPr id="0" name=""/>
        <dsp:cNvSpPr/>
      </dsp:nvSpPr>
      <dsp:spPr>
        <a:xfrm>
          <a:off x="2419832" y="804954"/>
          <a:ext cx="1075482" cy="107548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D0DDCC-1445-4452-89D7-43BB88E6ECB3}">
      <dsp:nvSpPr>
        <dsp:cNvPr id="0" name=""/>
        <dsp:cNvSpPr/>
      </dsp:nvSpPr>
      <dsp:spPr>
        <a:xfrm>
          <a:off x="2649033" y="1034155"/>
          <a:ext cx="617080" cy="61708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2B9CB6-7A06-45AD-BF0D-1B05A2271420}">
      <dsp:nvSpPr>
        <dsp:cNvPr id="0" name=""/>
        <dsp:cNvSpPr/>
      </dsp:nvSpPr>
      <dsp:spPr>
        <a:xfrm>
          <a:off x="2076031" y="2215423"/>
          <a:ext cx="1763085" cy="7052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2200" kern="1200"/>
            <a:t>Leaflets</a:t>
          </a:r>
          <a:endParaRPr lang="en-US" sz="2200" kern="1200"/>
        </a:p>
      </dsp:txBody>
      <dsp:txXfrm>
        <a:off x="2076031" y="2215423"/>
        <a:ext cx="1763085" cy="705234"/>
      </dsp:txXfrm>
    </dsp:sp>
    <dsp:sp modelId="{29727765-F2A2-4A07-8EFC-EB8AE85EC100}">
      <dsp:nvSpPr>
        <dsp:cNvPr id="0" name=""/>
        <dsp:cNvSpPr/>
      </dsp:nvSpPr>
      <dsp:spPr>
        <a:xfrm>
          <a:off x="4491458" y="804954"/>
          <a:ext cx="1075482" cy="107548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C180C0-0468-4B86-AD88-5487397067A7}">
      <dsp:nvSpPr>
        <dsp:cNvPr id="0" name=""/>
        <dsp:cNvSpPr/>
      </dsp:nvSpPr>
      <dsp:spPr>
        <a:xfrm>
          <a:off x="4720659" y="1034155"/>
          <a:ext cx="617080" cy="61708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C4DF03-61AC-4C59-BFE0-19D15F43B742}">
      <dsp:nvSpPr>
        <dsp:cNvPr id="0" name=""/>
        <dsp:cNvSpPr/>
      </dsp:nvSpPr>
      <dsp:spPr>
        <a:xfrm>
          <a:off x="4147657" y="2215423"/>
          <a:ext cx="1763085" cy="7052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2200" kern="1200" dirty="0"/>
            <a:t>Prepared sales pitch</a:t>
          </a:r>
          <a:endParaRPr lang="en-US" sz="2200" kern="1200" dirty="0"/>
        </a:p>
      </dsp:txBody>
      <dsp:txXfrm>
        <a:off x="4147657" y="2215423"/>
        <a:ext cx="1763085" cy="705234"/>
      </dsp:txXfrm>
    </dsp:sp>
    <dsp:sp modelId="{FFD7CC73-DB55-48BD-AECD-8972ADA4BFA2}">
      <dsp:nvSpPr>
        <dsp:cNvPr id="0" name=""/>
        <dsp:cNvSpPr/>
      </dsp:nvSpPr>
      <dsp:spPr>
        <a:xfrm>
          <a:off x="6563084" y="804954"/>
          <a:ext cx="1075482" cy="107548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6FD244-A6D9-454D-8FE6-2CC193BF7649}">
      <dsp:nvSpPr>
        <dsp:cNvPr id="0" name=""/>
        <dsp:cNvSpPr/>
      </dsp:nvSpPr>
      <dsp:spPr>
        <a:xfrm>
          <a:off x="6792285" y="1034155"/>
          <a:ext cx="617080" cy="617080"/>
        </a:xfrm>
        <a:prstGeom prst="rect">
          <a:avLst/>
        </a:prstGeom>
        <a:solidFill>
          <a:schemeClr val="bg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65A1F9-55BF-4C70-B852-E49C5AE61D86}">
      <dsp:nvSpPr>
        <dsp:cNvPr id="0" name=""/>
        <dsp:cNvSpPr/>
      </dsp:nvSpPr>
      <dsp:spPr>
        <a:xfrm>
          <a:off x="6219283" y="2215423"/>
          <a:ext cx="1763085" cy="7052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200" kern="1200" dirty="0"/>
            <a:t>Vouchers</a:t>
          </a:r>
        </a:p>
      </dsp:txBody>
      <dsp:txXfrm>
        <a:off x="6219283" y="2215423"/>
        <a:ext cx="1763085" cy="705234"/>
      </dsp:txXfrm>
    </dsp:sp>
    <dsp:sp modelId="{D5EA095C-EB29-4BD8-8635-4BA8C7262FA3}">
      <dsp:nvSpPr>
        <dsp:cNvPr id="0" name=""/>
        <dsp:cNvSpPr/>
      </dsp:nvSpPr>
      <dsp:spPr>
        <a:xfrm>
          <a:off x="8634710" y="804954"/>
          <a:ext cx="1075482" cy="1075482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C2E93A-3F18-4BAC-B57B-1BA38E4CD877}">
      <dsp:nvSpPr>
        <dsp:cNvPr id="0" name=""/>
        <dsp:cNvSpPr/>
      </dsp:nvSpPr>
      <dsp:spPr>
        <a:xfrm>
          <a:off x="8863911" y="1034155"/>
          <a:ext cx="617080" cy="617080"/>
        </a:xfrm>
        <a:prstGeom prst="rect">
          <a:avLst/>
        </a:prstGeom>
        <a:solidFill>
          <a:schemeClr val="bg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F326E1-6675-495D-A1DB-873E09813F31}">
      <dsp:nvSpPr>
        <dsp:cNvPr id="0" name=""/>
        <dsp:cNvSpPr/>
      </dsp:nvSpPr>
      <dsp:spPr>
        <a:xfrm>
          <a:off x="8290908" y="2215423"/>
          <a:ext cx="1763085" cy="7052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200" kern="1200" dirty="0"/>
            <a:t>Press Release</a:t>
          </a:r>
        </a:p>
      </dsp:txBody>
      <dsp:txXfrm>
        <a:off x="8290908" y="2215423"/>
        <a:ext cx="1763085" cy="7052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flip="none" rotWithShape="1">
          <a:gsLst>
            <a:gs pos="0">
              <a:srgbClr val="B1DDFF"/>
            </a:gs>
            <a:gs pos="100000">
              <a:srgbClr val="B1DDFF">
                <a:lumMod val="64000"/>
                <a:lumOff val="36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12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368300" ty="203200" sx="64000" sy="64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C</a:t>
            </a:r>
          </a:p>
        </p:txBody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2AED8E5B-0D98-4FE1-9B26-D1041E3A89F9}" type="datetimeFigureOut">
              <a:rPr lang="en-US" dirty="0"/>
              <a:t>1/11/2021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159CD-DA3A-463F-AFEF-A68838A6859B}" type="datetimeFigureOut">
              <a:rPr lang="en-US" dirty="0"/>
              <a:t>1/11/2021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2A925-E007-46C2-84AB-35EE10DCAD39}" type="datetimeFigureOut">
              <a:rPr lang="en-US" dirty="0"/>
              <a:t>1/11/2021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C2DCB-466C-4061-8D51-D3254DD77FA1}" type="datetimeFigureOut">
              <a:rPr lang="en-US" dirty="0"/>
              <a:t>1/11/2021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gradFill flip="none" rotWithShape="1">
          <a:gsLst>
            <a:gs pos="0">
              <a:schemeClr val="bg2">
                <a:tint val="80000"/>
                <a:shade val="100000"/>
                <a:satMod val="300000"/>
              </a:schemeClr>
            </a:gs>
            <a:gs pos="100000">
              <a:srgbClr val="B1DDFF">
                <a:lumMod val="64000"/>
                <a:lumOff val="36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12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68300" ty="203200" sx="64000" sy="64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C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bg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8642357F-39F6-401C-9FF8-3072724998F3}" type="datetimeFigureOut">
              <a:rPr lang="en-US" dirty="0"/>
              <a:t>1/11/2021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DB09B-D413-414E-B13F-B1984CD8FF65}" type="datetimeFigureOut">
              <a:rPr lang="en-US" dirty="0"/>
              <a:t>1/11/2021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8F992-55E7-4B2D-A6F1-8C9243CBFE1B}" type="datetimeFigureOut">
              <a:rPr lang="en-US" dirty="0"/>
              <a:t>1/11/2021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98110-BAA6-4256-A2E5-BB66A47D2616}" type="datetimeFigureOut">
              <a:rPr lang="en-US" dirty="0"/>
              <a:t>1/11/2021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03892-3343-4E4E-B81B-70A099359AD2}" type="datetimeFigureOut">
              <a:rPr lang="en-US" dirty="0"/>
              <a:t>1/11/2021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32F85-D33A-46AF-9088-5A7400C1018E}" type="datetimeFigureOut">
              <a:rPr lang="en-US" dirty="0"/>
              <a:t>1/11/2021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rgbClr val="969696"/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12700" dist="381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3EB3A624-F501-46A9-B8CA-4949E24E27C8}" type="datetimeFigureOut">
              <a:rPr lang="en-US" dirty="0"/>
              <a:t>1/11/2021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 lang="en-US" sz="1000" kern="12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12700" dist="381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0C4D3C1-679D-44D8-8A9C-D402CE4EF569}" type="datetimeFigureOut">
              <a:rPr lang="en-US" dirty="0"/>
              <a:t>1/11/2021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14667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A9D8D-ABBA-4D05-B71E-FFF9BC073A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4400" dirty="0"/>
              <a:t>P3 </a:t>
            </a:r>
            <a:br>
              <a:rPr lang="en-GB" sz="4400" dirty="0"/>
            </a:br>
            <a:r>
              <a:rPr lang="en-GB" sz="4400" dirty="0"/>
              <a:t>Design promotions that could be used to demonstrate personal selling skills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A46D95-DA3A-422A-8676-88603B20569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85382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168DC53-1C5B-4BDC-8039-CD36A67A8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to include?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DEB7479-A097-4BE9-AE6C-61EAD2F86BD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b="1" dirty="0"/>
              <a:t>Marketing an Event</a:t>
            </a:r>
          </a:p>
          <a:p>
            <a:r>
              <a:rPr lang="en-GB" dirty="0"/>
              <a:t>Name and description of the event</a:t>
            </a:r>
          </a:p>
          <a:p>
            <a:r>
              <a:rPr lang="en-GB" dirty="0"/>
              <a:t>Date and time</a:t>
            </a:r>
          </a:p>
          <a:p>
            <a:r>
              <a:rPr lang="en-GB" dirty="0"/>
              <a:t>Location</a:t>
            </a:r>
          </a:p>
          <a:p>
            <a:r>
              <a:rPr lang="en-GB" dirty="0"/>
              <a:t>Price and what it includes</a:t>
            </a:r>
          </a:p>
          <a:p>
            <a:r>
              <a:rPr lang="en-GB" dirty="0"/>
              <a:t>How to buy tickets</a:t>
            </a:r>
          </a:p>
          <a:p>
            <a:r>
              <a:rPr lang="en-GB" dirty="0"/>
              <a:t>Contact information</a:t>
            </a:r>
          </a:p>
          <a:p>
            <a:r>
              <a:rPr lang="en-GB" dirty="0"/>
              <a:t>Relevant pictures to support the event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0B71186-8443-4D92-8ABA-EE257863E31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b="1" dirty="0"/>
              <a:t>Marketing a product</a:t>
            </a:r>
          </a:p>
          <a:p>
            <a:r>
              <a:rPr lang="en-GB" dirty="0"/>
              <a:t>Product name (description if needed)</a:t>
            </a:r>
          </a:p>
          <a:p>
            <a:r>
              <a:rPr lang="en-GB" dirty="0"/>
              <a:t>What the offer is (e.g. discount offer, 2-4-1, free product with another purchase)</a:t>
            </a:r>
          </a:p>
          <a:p>
            <a:r>
              <a:rPr lang="en-GB" dirty="0"/>
              <a:t>Where they can get the offer (online / instore or both??)</a:t>
            </a:r>
          </a:p>
          <a:p>
            <a:r>
              <a:rPr lang="en-GB" dirty="0"/>
              <a:t>Terms and conditions of the offer</a:t>
            </a:r>
          </a:p>
          <a:p>
            <a:r>
              <a:rPr lang="en-GB" dirty="0"/>
              <a:t>Contact information </a:t>
            </a:r>
          </a:p>
          <a:p>
            <a:r>
              <a:rPr lang="en-GB" dirty="0"/>
              <a:t>Relevant pictures to support your offer</a:t>
            </a:r>
          </a:p>
        </p:txBody>
      </p:sp>
    </p:spTree>
    <p:extLst>
      <p:ext uri="{BB962C8B-B14F-4D97-AF65-F5344CB8AC3E}">
        <p14:creationId xmlns:p14="http://schemas.microsoft.com/office/powerpoint/2010/main" val="20438472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7B97A-7D15-46F1-AB60-85EF6536F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Task 19.3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0857BA-F386-4715-97FB-6CCDAFD0D5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Think carefully about the design of your material (AIDA?) and audience. </a:t>
            </a:r>
          </a:p>
          <a:p>
            <a:r>
              <a:rPr lang="en-GB" dirty="0"/>
              <a:t>If you are choosing a promotional activity (event, merchandising, direct- marketing campaign) provide a written description of the activity along with evidence of any promotional literature that may accompany this (e.g. poster advertising a promotional event or a special offer/deal, a copy of a promotional e-mail).</a:t>
            </a:r>
          </a:p>
          <a:p>
            <a:r>
              <a:rPr lang="en-GB" dirty="0"/>
              <a:t>Your promotional material/activity must link to an overall promotional strategy:</a:t>
            </a:r>
          </a:p>
          <a:p>
            <a:r>
              <a:rPr lang="en-GB" dirty="0"/>
              <a:t>e.g. A hotel might have low occupancy at weekends because it is mainly used by business travellers, and so your promotional material/activity could form part of an overall strategy that might focus on encouraging business travellers to extend their stays.</a:t>
            </a:r>
          </a:p>
          <a:p>
            <a:r>
              <a:rPr lang="en-GB" dirty="0"/>
              <a:t>e.g. Your poster may form part of an overall advertising campaign for new products/services, which includes TV, Radio and Magazine adverts.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46972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0A497-546A-45B2-BD18-7CAF10FF1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Task 19.3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192D1F-3C38-49ED-A16E-4135D2CBDF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/>
              <a:t>B) Each of your 2 promotion designs should be accompanied by a “Promotional Brief”:</a:t>
            </a:r>
          </a:p>
          <a:p>
            <a:endParaRPr lang="en-GB" dirty="0"/>
          </a:p>
          <a:p>
            <a:r>
              <a:rPr lang="en-GB" dirty="0"/>
              <a:t>A description/justification of the promotional method that you have designed.</a:t>
            </a:r>
          </a:p>
          <a:p>
            <a:endParaRPr lang="en-GB" dirty="0"/>
          </a:p>
          <a:p>
            <a:r>
              <a:rPr lang="en-GB" dirty="0"/>
              <a:t>An explanation of the aims and objectives of each method. </a:t>
            </a:r>
          </a:p>
          <a:p>
            <a:endParaRPr lang="en-GB" dirty="0"/>
          </a:p>
          <a:p>
            <a:r>
              <a:rPr lang="en-GB" dirty="0"/>
              <a:t>What are you trying to achieve with your promotion?</a:t>
            </a:r>
          </a:p>
          <a:p>
            <a:r>
              <a:rPr lang="en-GB" dirty="0"/>
              <a:t>- Increase Sales?</a:t>
            </a:r>
          </a:p>
          <a:p>
            <a:r>
              <a:rPr lang="en-GB" dirty="0"/>
              <a:t>- Attracting new customers? Gap in the market?</a:t>
            </a:r>
          </a:p>
          <a:p>
            <a:r>
              <a:rPr lang="en-GB" dirty="0"/>
              <a:t>- Improving repeat business/customer loyalty?</a:t>
            </a:r>
          </a:p>
          <a:p>
            <a:r>
              <a:rPr lang="en-GB" dirty="0"/>
              <a:t>- Competitive advantage?</a:t>
            </a:r>
          </a:p>
          <a:p>
            <a:r>
              <a:rPr lang="en-GB" dirty="0"/>
              <a:t>- Improving/changing public image?</a:t>
            </a:r>
          </a:p>
          <a:p>
            <a:r>
              <a:rPr lang="en-GB" dirty="0"/>
              <a:t>- Brand recognition?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51304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00B88-2CA4-43A5-B214-B14E9CC04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Task 19.3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F347D0-85E9-4E8A-B3B4-CFBC209344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/>
              <a:t>A description of the additional types of (personal) selling that could be used for promoting the chosen product/service.</a:t>
            </a:r>
          </a:p>
          <a:p>
            <a:r>
              <a:rPr lang="en-GB" dirty="0"/>
              <a:t>- Upselling?</a:t>
            </a:r>
          </a:p>
          <a:p>
            <a:r>
              <a:rPr lang="en-GB" dirty="0"/>
              <a:t>- Supporting promotional literature?</a:t>
            </a:r>
          </a:p>
          <a:p>
            <a:endParaRPr lang="en-GB" dirty="0"/>
          </a:p>
          <a:p>
            <a:r>
              <a:rPr lang="en-GB" dirty="0"/>
              <a:t>A summary type of customers at which it will be aimed (and how the material appeals to them).</a:t>
            </a:r>
          </a:p>
          <a:p>
            <a:endParaRPr lang="en-GB" dirty="0"/>
          </a:p>
          <a:p>
            <a:r>
              <a:rPr lang="en-GB" dirty="0"/>
              <a:t>A summary of costs that would be incurred.</a:t>
            </a:r>
          </a:p>
          <a:p>
            <a:endParaRPr lang="en-GB" dirty="0"/>
          </a:p>
          <a:p>
            <a:r>
              <a:rPr lang="en-GB" dirty="0"/>
              <a:t>A summary Resources required</a:t>
            </a:r>
          </a:p>
          <a:p>
            <a:endParaRPr lang="en-GB" dirty="0"/>
          </a:p>
          <a:p>
            <a:r>
              <a:rPr lang="en-GB" dirty="0"/>
              <a:t>An explanation of how your promotional material links to an overall promotional strategy (existing or new).</a:t>
            </a:r>
          </a:p>
          <a:p>
            <a:r>
              <a:rPr lang="en-GB" dirty="0"/>
              <a:t>Deadline Monday 25</a:t>
            </a:r>
            <a:r>
              <a:rPr lang="en-GB" baseline="30000" dirty="0"/>
              <a:t>th</a:t>
            </a:r>
            <a:r>
              <a:rPr lang="en-GB" dirty="0"/>
              <a:t> January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7112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42C5F-B6E8-43B4-A64D-AE46B8B3F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GB" dirty="0"/>
            </a:br>
            <a:r>
              <a:rPr lang="en-GB" dirty="0"/>
              <a:t>Assignment 19.3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8CAD62-BF08-42AA-B433-F4AF6F89E3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You need to design two promotional activities or materials for different products/services at a chosen hospitality business.</a:t>
            </a:r>
          </a:p>
          <a:p>
            <a:r>
              <a:rPr lang="en-GB" i="1" dirty="0"/>
              <a:t>Your promotions could relate to the hospitality businesses you have already studied for P1 and P2. </a:t>
            </a:r>
            <a:endParaRPr lang="en-GB" dirty="0"/>
          </a:p>
          <a:p>
            <a:r>
              <a:rPr lang="en-GB" i="1" dirty="0"/>
              <a:t>Your promotions should link to more than just one of the products and services offered at the businesses (so perhaps a group of products, a promotional event e.g. a wine tasting evening).</a:t>
            </a:r>
          </a:p>
          <a:p>
            <a:r>
              <a:rPr lang="en-GB" dirty="0"/>
              <a:t>Your promotional material should be presented in the form of written material, i.e. a leaflet or a poster promoting specific products, a prepared sales pitch (PowerPoint), vouchers, press release etc.</a:t>
            </a:r>
          </a:p>
        </p:txBody>
      </p:sp>
    </p:spTree>
    <p:extLst>
      <p:ext uri="{BB962C8B-B14F-4D97-AF65-F5344CB8AC3E}">
        <p14:creationId xmlns:p14="http://schemas.microsoft.com/office/powerpoint/2010/main" val="2579854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10">
            <a:extLst>
              <a:ext uri="{FF2B5EF4-FFF2-40B4-BE49-F238E27FC236}">
                <a16:creationId xmlns:a16="http://schemas.microsoft.com/office/drawing/2014/main" id="{901BF971-9E14-43CF-A805-E745DD230C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6" name="Rectangle 12">
            <a:extLst>
              <a:ext uri="{FF2B5EF4-FFF2-40B4-BE49-F238E27FC236}">
                <a16:creationId xmlns:a16="http://schemas.microsoft.com/office/drawing/2014/main" id="{3BE99D3F-C83E-422A-B9DF-76A54293A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 useBgFill="1">
        <p:nvSpPr>
          <p:cNvPr id="27" name="Rectangle 14">
            <a:extLst>
              <a:ext uri="{FF2B5EF4-FFF2-40B4-BE49-F238E27FC236}">
                <a16:creationId xmlns:a16="http://schemas.microsoft.com/office/drawing/2014/main" id="{59BA7040-64DC-46B9-A934-91869AE6D7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9C2EAE-A61D-4A2F-8937-EF6A27FDEEB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846137" y="727626"/>
            <a:ext cx="4602152" cy="171822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Promotional </a:t>
            </a:r>
            <a:br>
              <a:rPr lang="en-US"/>
            </a:br>
            <a:r>
              <a:rPr lang="en-US"/>
              <a:t>Methods</a:t>
            </a:r>
          </a:p>
        </p:txBody>
      </p:sp>
      <p:sp>
        <p:nvSpPr>
          <p:cNvPr id="28" name="Rectangle 16">
            <a:extLst>
              <a:ext uri="{FF2B5EF4-FFF2-40B4-BE49-F238E27FC236}">
                <a16:creationId xmlns:a16="http://schemas.microsoft.com/office/drawing/2014/main" id="{CCA59D3B-D545-49BF-83DC-64DD1F7534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63443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18">
            <a:extLst>
              <a:ext uri="{FF2B5EF4-FFF2-40B4-BE49-F238E27FC236}">
                <a16:creationId xmlns:a16="http://schemas.microsoft.com/office/drawing/2014/main" id="{7EE2E0B0-C2EC-4680-8898-B75F3DCDD4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39" y="640080"/>
            <a:ext cx="5056652" cy="5577840"/>
          </a:xfrm>
          <a:prstGeom prst="rect">
            <a:avLst/>
          </a:prstGeom>
          <a:solidFill>
            <a:schemeClr val="tx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30" name="Rectangle 20">
            <a:extLst>
              <a:ext uri="{FF2B5EF4-FFF2-40B4-BE49-F238E27FC236}">
                <a16:creationId xmlns:a16="http://schemas.microsoft.com/office/drawing/2014/main" id="{20E3396B-B8A3-476D-99B8-F94666A26B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4720" y="809471"/>
            <a:ext cx="4713890" cy="5239058"/>
          </a:xfrm>
          <a:prstGeom prst="rect">
            <a:avLst/>
          </a:prstGeom>
          <a:noFill/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9C5E64-71B5-4545-9A69-C6E9759087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20971"/>
          <a:stretch/>
        </p:blipFill>
        <p:spPr>
          <a:xfrm>
            <a:off x="990134" y="983514"/>
            <a:ext cx="4363063" cy="48909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CCAF28A-5B5C-44BE-A1AD-6934C7408AD2}"/>
              </a:ext>
            </a:extLst>
          </p:cNvPr>
          <p:cNvSpPr txBox="1"/>
          <p:nvPr/>
        </p:nvSpPr>
        <p:spPr>
          <a:xfrm>
            <a:off x="6846137" y="2538919"/>
            <a:ext cx="4602152" cy="35968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182880" defTabSz="914400"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</a:pPr>
            <a:r>
              <a:rPr lang="en-US"/>
              <a:t>What about creating a social media marketing campaign?</a:t>
            </a:r>
          </a:p>
          <a:p>
            <a:pPr marL="285750" indent="-182880" defTabSz="914400"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</a:pPr>
            <a:r>
              <a:rPr lang="en-US"/>
              <a:t>Facebook</a:t>
            </a:r>
          </a:p>
          <a:p>
            <a:pPr marL="285750" indent="-182880" defTabSz="914400"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</a:pPr>
            <a:r>
              <a:rPr lang="en-US"/>
              <a:t>Twitter</a:t>
            </a:r>
          </a:p>
          <a:p>
            <a:pPr marL="285750" indent="-182880" defTabSz="914400"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</a:pPr>
            <a:r>
              <a:rPr lang="en-US"/>
              <a:t>Instagram</a:t>
            </a:r>
          </a:p>
        </p:txBody>
      </p:sp>
      <p:sp>
        <p:nvSpPr>
          <p:cNvPr id="31" name="Rectangle 22">
            <a:extLst>
              <a:ext uri="{FF2B5EF4-FFF2-40B4-BE49-F238E27FC236}">
                <a16:creationId xmlns:a16="http://schemas.microsoft.com/office/drawing/2014/main" id="{026C0AF6-054E-47CE-954B-5E6EB785B6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02365" y="374904"/>
            <a:ext cx="5117780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12031907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9803DEF-A1B7-4B20-99E0-8F1407629A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1645" y="497592"/>
            <a:ext cx="8801100" cy="5828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9822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1F521AE-23EA-4A1F-A199-A4B85B3497C4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692944" y="575469"/>
            <a:ext cx="5816876" cy="50538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C7A2571-5208-4DFE-83A7-6F61A3505E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8290" y="733838"/>
            <a:ext cx="4677443" cy="4581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4680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9F27941-1A6B-4321-8B02-8ECA591553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4287" y="535781"/>
            <a:ext cx="8889907" cy="567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4958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1A60BFE-064F-4842-BC99-5F787EAABE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894" y="557213"/>
            <a:ext cx="9187225" cy="5827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4926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FE9EF-11CC-4184-A234-FFF36F375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Other Methods</a:t>
            </a:r>
            <a:endParaRPr lang="en-GB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35DE08F-65BE-4B19-AABA-0F81CB91B92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3516978"/>
              </p:ext>
            </p:extLst>
          </p:nvPr>
        </p:nvGraphicFramePr>
        <p:xfrm>
          <a:off x="1066800" y="2310063"/>
          <a:ext cx="10058400" cy="3725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216571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2C7BA82-4580-42A1-A490-CE4876E4F0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0182" y="643467"/>
            <a:ext cx="2562435" cy="2543217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1B6081D-D3E8-4209-B85B-EB1C655A6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1214" y="1111170"/>
            <a:ext cx="11040" cy="4645103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72D5916A-EAD1-4AD1-A699-FA00663A21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8316" y="708176"/>
            <a:ext cx="4732940" cy="2413799"/>
          </a:xfrm>
          <a:prstGeom prst="rect">
            <a:avLst/>
          </a:prstGeom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8CA55E4-1295-45C8-BA05-5A9E705B74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03027" y="3428998"/>
            <a:ext cx="4188904" cy="1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8C5794E-A9A1-4A23-AF68-C79A782233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610334" y="3428998"/>
            <a:ext cx="4188904" cy="1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C10DE690-C9D0-483D-946E-DB93446C24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4878" y="3671316"/>
            <a:ext cx="1973042" cy="254586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007AFD9-BA3D-44AC-868B-ED0DF1DBD0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95145" y="3671316"/>
            <a:ext cx="1219281" cy="2553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6565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373545"/>
      </a:dk2>
      <a:lt2>
        <a:srgbClr val="BCD0E0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6793CD"/>
      </a:accent6>
      <a:hlink>
        <a:srgbClr val="6B9F25"/>
      </a:hlink>
      <a:folHlink>
        <a:srgbClr val="9F6715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913DB040-6816-4415-960D-8178C785755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9FFFDB277658A4293911DDA2994C297" ma:contentTypeVersion="12" ma:contentTypeDescription="Create a new document." ma:contentTypeScope="" ma:versionID="49dd3207c7fc471e053a1c134a73234d">
  <xsd:schema xmlns:xsd="http://www.w3.org/2001/XMLSchema" xmlns:xs="http://www.w3.org/2001/XMLSchema" xmlns:p="http://schemas.microsoft.com/office/2006/metadata/properties" xmlns:ns3="bc515024-5b3c-4149-9159-edaeacc5f77c" xmlns:ns4="cf60b777-c9da-46b5-9f1f-8e48c5ed8e8a" targetNamespace="http://schemas.microsoft.com/office/2006/metadata/properties" ma:root="true" ma:fieldsID="739aec905ed3e1bda9a83c1136135b28" ns3:_="" ns4:_="">
    <xsd:import namespace="bc515024-5b3c-4149-9159-edaeacc5f77c"/>
    <xsd:import namespace="cf60b777-c9da-46b5-9f1f-8e48c5ed8e8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515024-5b3c-4149-9159-edaeacc5f77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60b777-c9da-46b5-9f1f-8e48c5ed8e8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B8268C6-8CFD-405B-836D-C76A126E925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c515024-5b3c-4149-9159-edaeacc5f77c"/>
    <ds:schemaRef ds:uri="cf60b777-c9da-46b5-9f1f-8e48c5ed8e8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0A35A31-0122-4D0B-AC10-388B6D8A5B5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AAFBF49-6622-4E40-A35A-87A898F27CCF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587</Words>
  <Application>Microsoft Office PowerPoint</Application>
  <PresentationFormat>Widescreen</PresentationFormat>
  <Paragraphs>66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Century Gothic</vt:lpstr>
      <vt:lpstr>Savon</vt:lpstr>
      <vt:lpstr>P3  Design promotions that could be used to demonstrate personal selling skills</vt:lpstr>
      <vt:lpstr> Assignment 19.3 </vt:lpstr>
      <vt:lpstr>Promotional  Methods</vt:lpstr>
      <vt:lpstr>PowerPoint Presentation</vt:lpstr>
      <vt:lpstr>PowerPoint Presentation</vt:lpstr>
      <vt:lpstr>PowerPoint Presentation</vt:lpstr>
      <vt:lpstr>PowerPoint Presentation</vt:lpstr>
      <vt:lpstr>Other Methods</vt:lpstr>
      <vt:lpstr>PowerPoint Presentation</vt:lpstr>
      <vt:lpstr>What to include?</vt:lpstr>
      <vt:lpstr>Task 19.3</vt:lpstr>
      <vt:lpstr>Task 19.3</vt:lpstr>
      <vt:lpstr>Task 19.3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P3  Design promotions that could be used to demonstrate personal selling skills</dc:title>
  <dc:creator>Helen Sharp</dc:creator>
  <cp:lastModifiedBy>Helen Sharp</cp:lastModifiedBy>
  <cp:revision>2</cp:revision>
  <dcterms:created xsi:type="dcterms:W3CDTF">2021-01-11T10:37:35Z</dcterms:created>
  <dcterms:modified xsi:type="dcterms:W3CDTF">2021-01-11T11:28:17Z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0x010100E9FFFDB277658A4293911DDA2994C297</vt:lpwstr>
  </property>
</Properties>
</file>