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F733B1-5FBF-4783-800F-B25838521B67}" type="doc">
      <dgm:prSet loTypeId="urn:microsoft.com/office/officeart/2005/8/layout/orgChart1" loCatId="hierarchy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GB"/>
        </a:p>
      </dgm:t>
    </dgm:pt>
    <dgm:pt modelId="{59DD4CBB-BF7D-4920-9019-B93C0325D296}">
      <dgm:prSet/>
      <dgm:spPr/>
      <dgm:t>
        <a:bodyPr/>
        <a:lstStyle/>
        <a:p>
          <a:r>
            <a:rPr lang="en-GB"/>
            <a:t>g </a:t>
          </a:r>
        </a:p>
      </dgm:t>
    </dgm:pt>
    <dgm:pt modelId="{AEF2EEE0-55A8-4CC9-9D3D-679F615C9838}" type="parTrans" cxnId="{87EFC94C-408D-40DA-BD14-7BB9C5C1A6E2}">
      <dgm:prSet/>
      <dgm:spPr/>
      <dgm:t>
        <a:bodyPr/>
        <a:lstStyle/>
        <a:p>
          <a:endParaRPr lang="en-GB"/>
        </a:p>
      </dgm:t>
    </dgm:pt>
    <dgm:pt modelId="{42E75277-BF16-474B-847D-6C2A5996E7E7}" type="sibTrans" cxnId="{87EFC94C-408D-40DA-BD14-7BB9C5C1A6E2}">
      <dgm:prSet/>
      <dgm:spPr/>
      <dgm:t>
        <a:bodyPr/>
        <a:lstStyle/>
        <a:p>
          <a:endParaRPr lang="en-GB"/>
        </a:p>
      </dgm:t>
    </dgm:pt>
    <dgm:pt modelId="{06F6B0FA-244D-4FB4-9B00-8988FEB340E0}">
      <dgm:prSet/>
      <dgm:spPr/>
      <dgm:t>
        <a:bodyPr/>
        <a:lstStyle/>
        <a:p>
          <a:r>
            <a:rPr lang="en-GB"/>
            <a:t>DisplayPlainText</a:t>
          </a:r>
        </a:p>
      </dgm:t>
    </dgm:pt>
    <dgm:pt modelId="{8D7D6442-CBC0-4B72-8DD5-18ACF363B2CF}" type="parTrans" cxnId="{6FE194AD-7583-4531-98BA-35D208E94A0E}">
      <dgm:prSet/>
      <dgm:spPr/>
      <dgm:t>
        <a:bodyPr/>
        <a:lstStyle/>
        <a:p>
          <a:endParaRPr lang="en-GB"/>
        </a:p>
      </dgm:t>
    </dgm:pt>
    <dgm:pt modelId="{F32A198F-F416-42E9-A41E-6795D88BF3D7}" type="sibTrans" cxnId="{6FE194AD-7583-4531-98BA-35D208E94A0E}">
      <dgm:prSet/>
      <dgm:spPr/>
      <dgm:t>
        <a:bodyPr/>
        <a:lstStyle/>
        <a:p>
          <a:endParaRPr lang="en-GB"/>
        </a:p>
      </dgm:t>
    </dgm:pt>
    <dgm:pt modelId="{9A7A61DF-14C1-41B7-935F-2BB1F74BD7D0}">
      <dgm:prSet/>
      <dgm:spPr/>
      <dgm:t>
        <a:bodyPr/>
        <a:lstStyle/>
        <a:p>
          <a:r>
            <a:rPr lang="en-GB"/>
            <a:t>GetKeyForCaesarCipher</a:t>
          </a:r>
        </a:p>
      </dgm:t>
    </dgm:pt>
    <dgm:pt modelId="{5129536D-8335-4A9F-96C2-A81C5F3C6572}" type="parTrans" cxnId="{C6971F97-3418-4BD2-998A-F714E6B3A68A}">
      <dgm:prSet/>
      <dgm:spPr/>
      <dgm:t>
        <a:bodyPr/>
        <a:lstStyle/>
        <a:p>
          <a:endParaRPr lang="en-GB"/>
        </a:p>
      </dgm:t>
    </dgm:pt>
    <dgm:pt modelId="{F5E3C4F6-6435-43E8-A158-0A7A9D6A3359}" type="sibTrans" cxnId="{C6971F97-3418-4BD2-998A-F714E6B3A68A}">
      <dgm:prSet/>
      <dgm:spPr/>
      <dgm:t>
        <a:bodyPr/>
        <a:lstStyle/>
        <a:p>
          <a:endParaRPr lang="en-GB"/>
        </a:p>
      </dgm:t>
    </dgm:pt>
    <dgm:pt modelId="{AC6D8113-0792-4725-B398-629BB57B523E}">
      <dgm:prSet/>
      <dgm:spPr/>
      <dgm:t>
        <a:bodyPr/>
        <a:lstStyle/>
        <a:p>
          <a:r>
            <a:rPr lang="en-GB"/>
            <a:t>UseCaesarCipher</a:t>
          </a:r>
        </a:p>
      </dgm:t>
    </dgm:pt>
    <dgm:pt modelId="{9F8CF13D-FB89-4A4C-B805-599B5A1EB10E}" type="parTrans" cxnId="{82A9B881-7C2A-4B51-8EB6-642262BFFCC6}">
      <dgm:prSet/>
      <dgm:spPr/>
      <dgm:t>
        <a:bodyPr/>
        <a:lstStyle/>
        <a:p>
          <a:endParaRPr lang="en-GB"/>
        </a:p>
      </dgm:t>
    </dgm:pt>
    <dgm:pt modelId="{FB4A3017-0B95-4482-8EB0-23EFAFD7B194}" type="sibTrans" cxnId="{82A9B881-7C2A-4B51-8EB6-642262BFFCC6}">
      <dgm:prSet/>
      <dgm:spPr/>
      <dgm:t>
        <a:bodyPr/>
        <a:lstStyle/>
        <a:p>
          <a:endParaRPr lang="en-GB"/>
        </a:p>
      </dgm:t>
    </dgm:pt>
    <dgm:pt modelId="{C8B20D4A-D4E7-4601-911E-BCDACF4C8622}">
      <dgm:prSet/>
      <dgm:spPr/>
      <dgm:t>
        <a:bodyPr/>
        <a:lstStyle/>
        <a:p>
          <a:r>
            <a:rPr lang="en-GB"/>
            <a:t>DisplayCipherText</a:t>
          </a:r>
        </a:p>
      </dgm:t>
    </dgm:pt>
    <dgm:pt modelId="{0EC7EF46-308D-4B01-9763-08486EEE0C4C}" type="parTrans" cxnId="{5721C001-EE1C-48E6-BFF5-67BB82DB9156}">
      <dgm:prSet/>
      <dgm:spPr/>
      <dgm:t>
        <a:bodyPr/>
        <a:lstStyle/>
        <a:p>
          <a:endParaRPr lang="en-GB"/>
        </a:p>
      </dgm:t>
    </dgm:pt>
    <dgm:pt modelId="{8DBD6F5F-3AA4-44B7-8E0E-0B125079314F}" type="sibTrans" cxnId="{5721C001-EE1C-48E6-BFF5-67BB82DB9156}">
      <dgm:prSet/>
      <dgm:spPr/>
      <dgm:t>
        <a:bodyPr/>
        <a:lstStyle/>
        <a:p>
          <a:endParaRPr lang="en-GB"/>
        </a:p>
      </dgm:t>
    </dgm:pt>
    <dgm:pt modelId="{06A89CBB-E612-47E5-8920-E9B4BB9EA345}" type="pres">
      <dgm:prSet presAssocID="{87F733B1-5FBF-4783-800F-B25838521B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0D1E1C-B914-4FC4-8D61-ADA584E7E3A6}" type="pres">
      <dgm:prSet presAssocID="{59DD4CBB-BF7D-4920-9019-B93C0325D296}" presName="hierRoot1" presStyleCnt="0">
        <dgm:presLayoutVars>
          <dgm:hierBranch val="init"/>
        </dgm:presLayoutVars>
      </dgm:prSet>
      <dgm:spPr/>
    </dgm:pt>
    <dgm:pt modelId="{BC366908-3A42-4B24-AF93-B0098289A7D7}" type="pres">
      <dgm:prSet presAssocID="{59DD4CBB-BF7D-4920-9019-B93C0325D296}" presName="rootComposite1" presStyleCnt="0"/>
      <dgm:spPr/>
    </dgm:pt>
    <dgm:pt modelId="{DFB02646-2711-4061-8D80-501A5587021E}" type="pres">
      <dgm:prSet presAssocID="{59DD4CBB-BF7D-4920-9019-B93C0325D296}" presName="rootText1" presStyleLbl="node0" presStyleIdx="0" presStyleCnt="1" custLinFactNeighborY="-82011">
        <dgm:presLayoutVars>
          <dgm:chPref val="3"/>
        </dgm:presLayoutVars>
      </dgm:prSet>
      <dgm:spPr/>
    </dgm:pt>
    <dgm:pt modelId="{380B4EFB-C260-4BA6-A96B-BF0FE85F7BB3}" type="pres">
      <dgm:prSet presAssocID="{59DD4CBB-BF7D-4920-9019-B93C0325D296}" presName="rootConnector1" presStyleLbl="node1" presStyleIdx="0" presStyleCnt="0"/>
      <dgm:spPr/>
    </dgm:pt>
    <dgm:pt modelId="{E0E7DC50-C9F0-40B4-B75D-5F1B427FB528}" type="pres">
      <dgm:prSet presAssocID="{59DD4CBB-BF7D-4920-9019-B93C0325D296}" presName="hierChild2" presStyleCnt="0"/>
      <dgm:spPr/>
    </dgm:pt>
    <dgm:pt modelId="{4B3B47CC-3186-4371-AAAA-0B0A31FD156A}" type="pres">
      <dgm:prSet presAssocID="{8D7D6442-CBC0-4B72-8DD5-18ACF363B2CF}" presName="Name37" presStyleLbl="parChTrans1D2" presStyleIdx="0" presStyleCnt="4"/>
      <dgm:spPr/>
    </dgm:pt>
    <dgm:pt modelId="{CC515367-B368-4E78-AEF9-28C259ECAB9E}" type="pres">
      <dgm:prSet presAssocID="{06F6B0FA-244D-4FB4-9B00-8988FEB340E0}" presName="hierRoot2" presStyleCnt="0">
        <dgm:presLayoutVars>
          <dgm:hierBranch val="init"/>
        </dgm:presLayoutVars>
      </dgm:prSet>
      <dgm:spPr/>
    </dgm:pt>
    <dgm:pt modelId="{FFC00855-FE5B-4919-A865-3B525B000061}" type="pres">
      <dgm:prSet presAssocID="{06F6B0FA-244D-4FB4-9B00-8988FEB340E0}" presName="rootComposite" presStyleCnt="0"/>
      <dgm:spPr/>
    </dgm:pt>
    <dgm:pt modelId="{DD38BC88-BADB-4EEE-B6CE-0AC5F27199D3}" type="pres">
      <dgm:prSet presAssocID="{06F6B0FA-244D-4FB4-9B00-8988FEB340E0}" presName="rootText" presStyleLbl="node2" presStyleIdx="0" presStyleCnt="4">
        <dgm:presLayoutVars>
          <dgm:chPref val="3"/>
        </dgm:presLayoutVars>
      </dgm:prSet>
      <dgm:spPr/>
    </dgm:pt>
    <dgm:pt modelId="{755A5DDD-AF85-41D5-812D-46158FB2DBF4}" type="pres">
      <dgm:prSet presAssocID="{06F6B0FA-244D-4FB4-9B00-8988FEB340E0}" presName="rootConnector" presStyleLbl="node2" presStyleIdx="0" presStyleCnt="4"/>
      <dgm:spPr/>
    </dgm:pt>
    <dgm:pt modelId="{DA856A6D-2F3B-4253-8F94-1829B24427A1}" type="pres">
      <dgm:prSet presAssocID="{06F6B0FA-244D-4FB4-9B00-8988FEB340E0}" presName="hierChild4" presStyleCnt="0"/>
      <dgm:spPr/>
    </dgm:pt>
    <dgm:pt modelId="{F7591A62-792B-440B-9837-0E3A61B1F17F}" type="pres">
      <dgm:prSet presAssocID="{06F6B0FA-244D-4FB4-9B00-8988FEB340E0}" presName="hierChild5" presStyleCnt="0"/>
      <dgm:spPr/>
    </dgm:pt>
    <dgm:pt modelId="{D9794E86-FAF5-497B-B065-E866BB70019D}" type="pres">
      <dgm:prSet presAssocID="{5129536D-8335-4A9F-96C2-A81C5F3C6572}" presName="Name37" presStyleLbl="parChTrans1D2" presStyleIdx="1" presStyleCnt="4"/>
      <dgm:spPr/>
    </dgm:pt>
    <dgm:pt modelId="{74C1E737-56C4-438E-9E3A-76D0D1CA188B}" type="pres">
      <dgm:prSet presAssocID="{9A7A61DF-14C1-41B7-935F-2BB1F74BD7D0}" presName="hierRoot2" presStyleCnt="0">
        <dgm:presLayoutVars>
          <dgm:hierBranch val="init"/>
        </dgm:presLayoutVars>
      </dgm:prSet>
      <dgm:spPr/>
    </dgm:pt>
    <dgm:pt modelId="{2AB39F62-2D90-4633-BCA5-7F9F3D571CA8}" type="pres">
      <dgm:prSet presAssocID="{9A7A61DF-14C1-41B7-935F-2BB1F74BD7D0}" presName="rootComposite" presStyleCnt="0"/>
      <dgm:spPr/>
    </dgm:pt>
    <dgm:pt modelId="{2278E606-B51D-4BD4-9BF3-1F05CEF566D8}" type="pres">
      <dgm:prSet presAssocID="{9A7A61DF-14C1-41B7-935F-2BB1F74BD7D0}" presName="rootText" presStyleLbl="node2" presStyleIdx="1" presStyleCnt="4">
        <dgm:presLayoutVars>
          <dgm:chPref val="3"/>
        </dgm:presLayoutVars>
      </dgm:prSet>
      <dgm:spPr/>
    </dgm:pt>
    <dgm:pt modelId="{5AE81173-AD75-4B1B-BE53-44D97865CA95}" type="pres">
      <dgm:prSet presAssocID="{9A7A61DF-14C1-41B7-935F-2BB1F74BD7D0}" presName="rootConnector" presStyleLbl="node2" presStyleIdx="1" presStyleCnt="4"/>
      <dgm:spPr/>
    </dgm:pt>
    <dgm:pt modelId="{43CC46D9-717E-4279-B6E2-617D614F884C}" type="pres">
      <dgm:prSet presAssocID="{9A7A61DF-14C1-41B7-935F-2BB1F74BD7D0}" presName="hierChild4" presStyleCnt="0"/>
      <dgm:spPr/>
    </dgm:pt>
    <dgm:pt modelId="{B49F1DFF-0073-49C4-908A-4B2D48A9B840}" type="pres">
      <dgm:prSet presAssocID="{9A7A61DF-14C1-41B7-935F-2BB1F74BD7D0}" presName="hierChild5" presStyleCnt="0"/>
      <dgm:spPr/>
    </dgm:pt>
    <dgm:pt modelId="{ADE0DF9F-FCDE-4A70-A79E-620A80543C3D}" type="pres">
      <dgm:prSet presAssocID="{9F8CF13D-FB89-4A4C-B805-599B5A1EB10E}" presName="Name37" presStyleLbl="parChTrans1D2" presStyleIdx="2" presStyleCnt="4"/>
      <dgm:spPr/>
    </dgm:pt>
    <dgm:pt modelId="{3026127F-B40A-4267-A0B2-18330F839E4A}" type="pres">
      <dgm:prSet presAssocID="{AC6D8113-0792-4725-B398-629BB57B523E}" presName="hierRoot2" presStyleCnt="0">
        <dgm:presLayoutVars>
          <dgm:hierBranch val="init"/>
        </dgm:presLayoutVars>
      </dgm:prSet>
      <dgm:spPr/>
    </dgm:pt>
    <dgm:pt modelId="{82E53D9A-4C34-4C6F-87A6-02DC2E92310E}" type="pres">
      <dgm:prSet presAssocID="{AC6D8113-0792-4725-B398-629BB57B523E}" presName="rootComposite" presStyleCnt="0"/>
      <dgm:spPr/>
    </dgm:pt>
    <dgm:pt modelId="{24DC3322-58E3-4C73-B142-E293E1440689}" type="pres">
      <dgm:prSet presAssocID="{AC6D8113-0792-4725-B398-629BB57B523E}" presName="rootText" presStyleLbl="node2" presStyleIdx="2" presStyleCnt="4">
        <dgm:presLayoutVars>
          <dgm:chPref val="3"/>
        </dgm:presLayoutVars>
      </dgm:prSet>
      <dgm:spPr/>
    </dgm:pt>
    <dgm:pt modelId="{069CD106-5EAD-46A4-8B05-DAD115FFED60}" type="pres">
      <dgm:prSet presAssocID="{AC6D8113-0792-4725-B398-629BB57B523E}" presName="rootConnector" presStyleLbl="node2" presStyleIdx="2" presStyleCnt="4"/>
      <dgm:spPr/>
    </dgm:pt>
    <dgm:pt modelId="{A7D1C9C0-B554-45FF-8F86-A29CF8FCDE4A}" type="pres">
      <dgm:prSet presAssocID="{AC6D8113-0792-4725-B398-629BB57B523E}" presName="hierChild4" presStyleCnt="0"/>
      <dgm:spPr/>
    </dgm:pt>
    <dgm:pt modelId="{15CC2BBC-54FC-46CA-8F99-4773199BED88}" type="pres">
      <dgm:prSet presAssocID="{AC6D8113-0792-4725-B398-629BB57B523E}" presName="hierChild5" presStyleCnt="0"/>
      <dgm:spPr/>
    </dgm:pt>
    <dgm:pt modelId="{B07AACEC-4D96-44D5-A8A4-29B9651C04A7}" type="pres">
      <dgm:prSet presAssocID="{0EC7EF46-308D-4B01-9763-08486EEE0C4C}" presName="Name37" presStyleLbl="parChTrans1D2" presStyleIdx="3" presStyleCnt="4"/>
      <dgm:spPr/>
    </dgm:pt>
    <dgm:pt modelId="{15FF279B-D858-4D17-B153-E7BA585E0A54}" type="pres">
      <dgm:prSet presAssocID="{C8B20D4A-D4E7-4601-911E-BCDACF4C8622}" presName="hierRoot2" presStyleCnt="0">
        <dgm:presLayoutVars>
          <dgm:hierBranch val="init"/>
        </dgm:presLayoutVars>
      </dgm:prSet>
      <dgm:spPr/>
    </dgm:pt>
    <dgm:pt modelId="{08382B2B-02C2-4D88-B997-BF1E749BB33F}" type="pres">
      <dgm:prSet presAssocID="{C8B20D4A-D4E7-4601-911E-BCDACF4C8622}" presName="rootComposite" presStyleCnt="0"/>
      <dgm:spPr/>
    </dgm:pt>
    <dgm:pt modelId="{FDCB772E-CE22-4295-9940-152EA5AAAF94}" type="pres">
      <dgm:prSet presAssocID="{C8B20D4A-D4E7-4601-911E-BCDACF4C8622}" presName="rootText" presStyleLbl="node2" presStyleIdx="3" presStyleCnt="4">
        <dgm:presLayoutVars>
          <dgm:chPref val="3"/>
        </dgm:presLayoutVars>
      </dgm:prSet>
      <dgm:spPr/>
    </dgm:pt>
    <dgm:pt modelId="{0F26424B-7EEA-453D-ACA7-322475AF05BC}" type="pres">
      <dgm:prSet presAssocID="{C8B20D4A-D4E7-4601-911E-BCDACF4C8622}" presName="rootConnector" presStyleLbl="node2" presStyleIdx="3" presStyleCnt="4"/>
      <dgm:spPr/>
    </dgm:pt>
    <dgm:pt modelId="{9049FF2E-9C1C-4332-88F2-CE6D948AA862}" type="pres">
      <dgm:prSet presAssocID="{C8B20D4A-D4E7-4601-911E-BCDACF4C8622}" presName="hierChild4" presStyleCnt="0"/>
      <dgm:spPr/>
    </dgm:pt>
    <dgm:pt modelId="{72C2419B-C4B3-4EAE-8736-54ECE7FD49A1}" type="pres">
      <dgm:prSet presAssocID="{C8B20D4A-D4E7-4601-911E-BCDACF4C8622}" presName="hierChild5" presStyleCnt="0"/>
      <dgm:spPr/>
    </dgm:pt>
    <dgm:pt modelId="{BB725664-C15F-498D-99AB-8B54A0C78C9A}" type="pres">
      <dgm:prSet presAssocID="{59DD4CBB-BF7D-4920-9019-B93C0325D296}" presName="hierChild3" presStyleCnt="0"/>
      <dgm:spPr/>
    </dgm:pt>
  </dgm:ptLst>
  <dgm:cxnLst>
    <dgm:cxn modelId="{5721C001-EE1C-48E6-BFF5-67BB82DB9156}" srcId="{59DD4CBB-BF7D-4920-9019-B93C0325D296}" destId="{C8B20D4A-D4E7-4601-911E-BCDACF4C8622}" srcOrd="3" destOrd="0" parTransId="{0EC7EF46-308D-4B01-9763-08486EEE0C4C}" sibTransId="{8DBD6F5F-3AA4-44B7-8E0E-0B125079314F}"/>
    <dgm:cxn modelId="{0741E418-8A2C-410A-AED4-17C4FE57B5CE}" type="presOf" srcId="{06F6B0FA-244D-4FB4-9B00-8988FEB340E0}" destId="{DD38BC88-BADB-4EEE-B6CE-0AC5F27199D3}" srcOrd="0" destOrd="0" presId="urn:microsoft.com/office/officeart/2005/8/layout/orgChart1"/>
    <dgm:cxn modelId="{5E8E911D-D57E-4ED4-9D4C-701A934CBC41}" type="presOf" srcId="{59DD4CBB-BF7D-4920-9019-B93C0325D296}" destId="{DFB02646-2711-4061-8D80-501A5587021E}" srcOrd="0" destOrd="0" presId="urn:microsoft.com/office/officeart/2005/8/layout/orgChart1"/>
    <dgm:cxn modelId="{81FB5F21-7CBB-4275-AA98-CE491FB26230}" type="presOf" srcId="{9A7A61DF-14C1-41B7-935F-2BB1F74BD7D0}" destId="{5AE81173-AD75-4B1B-BE53-44D97865CA95}" srcOrd="1" destOrd="0" presId="urn:microsoft.com/office/officeart/2005/8/layout/orgChart1"/>
    <dgm:cxn modelId="{78E5843D-B57F-4080-93B3-851080026CDB}" type="presOf" srcId="{9F8CF13D-FB89-4A4C-B805-599B5A1EB10E}" destId="{ADE0DF9F-FCDE-4A70-A79E-620A80543C3D}" srcOrd="0" destOrd="0" presId="urn:microsoft.com/office/officeart/2005/8/layout/orgChart1"/>
    <dgm:cxn modelId="{87EFC94C-408D-40DA-BD14-7BB9C5C1A6E2}" srcId="{87F733B1-5FBF-4783-800F-B25838521B67}" destId="{59DD4CBB-BF7D-4920-9019-B93C0325D296}" srcOrd="0" destOrd="0" parTransId="{AEF2EEE0-55A8-4CC9-9D3D-679F615C9838}" sibTransId="{42E75277-BF16-474B-847D-6C2A5996E7E7}"/>
    <dgm:cxn modelId="{CE768A4F-A875-4196-B16D-C804692BC243}" type="presOf" srcId="{AC6D8113-0792-4725-B398-629BB57B523E}" destId="{24DC3322-58E3-4C73-B142-E293E1440689}" srcOrd="0" destOrd="0" presId="urn:microsoft.com/office/officeart/2005/8/layout/orgChart1"/>
    <dgm:cxn modelId="{283E2E51-A598-4097-96E4-9B59A4ED8625}" type="presOf" srcId="{0EC7EF46-308D-4B01-9763-08486EEE0C4C}" destId="{B07AACEC-4D96-44D5-A8A4-29B9651C04A7}" srcOrd="0" destOrd="0" presId="urn:microsoft.com/office/officeart/2005/8/layout/orgChart1"/>
    <dgm:cxn modelId="{02A88F7A-6FF2-4C40-B347-B82D17791465}" type="presOf" srcId="{AC6D8113-0792-4725-B398-629BB57B523E}" destId="{069CD106-5EAD-46A4-8B05-DAD115FFED60}" srcOrd="1" destOrd="0" presId="urn:microsoft.com/office/officeart/2005/8/layout/orgChart1"/>
    <dgm:cxn modelId="{82A9B881-7C2A-4B51-8EB6-642262BFFCC6}" srcId="{59DD4CBB-BF7D-4920-9019-B93C0325D296}" destId="{AC6D8113-0792-4725-B398-629BB57B523E}" srcOrd="2" destOrd="0" parTransId="{9F8CF13D-FB89-4A4C-B805-599B5A1EB10E}" sibTransId="{FB4A3017-0B95-4482-8EB0-23EFAFD7B194}"/>
    <dgm:cxn modelId="{9CBE0B95-F686-4C9F-B169-799010241B4C}" type="presOf" srcId="{59DD4CBB-BF7D-4920-9019-B93C0325D296}" destId="{380B4EFB-C260-4BA6-A96B-BF0FE85F7BB3}" srcOrd="1" destOrd="0" presId="urn:microsoft.com/office/officeart/2005/8/layout/orgChart1"/>
    <dgm:cxn modelId="{C6971F97-3418-4BD2-998A-F714E6B3A68A}" srcId="{59DD4CBB-BF7D-4920-9019-B93C0325D296}" destId="{9A7A61DF-14C1-41B7-935F-2BB1F74BD7D0}" srcOrd="1" destOrd="0" parTransId="{5129536D-8335-4A9F-96C2-A81C5F3C6572}" sibTransId="{F5E3C4F6-6435-43E8-A158-0A7A9D6A3359}"/>
    <dgm:cxn modelId="{C8D44B98-8CA3-46BA-B144-7115C6C3AF6A}" type="presOf" srcId="{8D7D6442-CBC0-4B72-8DD5-18ACF363B2CF}" destId="{4B3B47CC-3186-4371-AAAA-0B0A31FD156A}" srcOrd="0" destOrd="0" presId="urn:microsoft.com/office/officeart/2005/8/layout/orgChart1"/>
    <dgm:cxn modelId="{E85A3CAD-A4C5-4CC0-9DC4-3906B87CCD86}" type="presOf" srcId="{06F6B0FA-244D-4FB4-9B00-8988FEB340E0}" destId="{755A5DDD-AF85-41D5-812D-46158FB2DBF4}" srcOrd="1" destOrd="0" presId="urn:microsoft.com/office/officeart/2005/8/layout/orgChart1"/>
    <dgm:cxn modelId="{6FE194AD-7583-4531-98BA-35D208E94A0E}" srcId="{59DD4CBB-BF7D-4920-9019-B93C0325D296}" destId="{06F6B0FA-244D-4FB4-9B00-8988FEB340E0}" srcOrd="0" destOrd="0" parTransId="{8D7D6442-CBC0-4B72-8DD5-18ACF363B2CF}" sibTransId="{F32A198F-F416-42E9-A41E-6795D88BF3D7}"/>
    <dgm:cxn modelId="{A5C028B1-D872-4ED9-A097-C7BC2611D199}" type="presOf" srcId="{5129536D-8335-4A9F-96C2-A81C5F3C6572}" destId="{D9794E86-FAF5-497B-B065-E866BB70019D}" srcOrd="0" destOrd="0" presId="urn:microsoft.com/office/officeart/2005/8/layout/orgChart1"/>
    <dgm:cxn modelId="{D8C84ACF-3E01-4A43-AA48-4A443522A354}" type="presOf" srcId="{9A7A61DF-14C1-41B7-935F-2BB1F74BD7D0}" destId="{2278E606-B51D-4BD4-9BF3-1F05CEF566D8}" srcOrd="0" destOrd="0" presId="urn:microsoft.com/office/officeart/2005/8/layout/orgChart1"/>
    <dgm:cxn modelId="{E468AED1-F2D9-4F07-BED1-B131761D1479}" type="presOf" srcId="{C8B20D4A-D4E7-4601-911E-BCDACF4C8622}" destId="{FDCB772E-CE22-4295-9940-152EA5AAAF94}" srcOrd="0" destOrd="0" presId="urn:microsoft.com/office/officeart/2005/8/layout/orgChart1"/>
    <dgm:cxn modelId="{B952F2D5-7181-4F6F-BE5B-F8EB384EE640}" type="presOf" srcId="{C8B20D4A-D4E7-4601-911E-BCDACF4C8622}" destId="{0F26424B-7EEA-453D-ACA7-322475AF05BC}" srcOrd="1" destOrd="0" presId="urn:microsoft.com/office/officeart/2005/8/layout/orgChart1"/>
    <dgm:cxn modelId="{7FA177E3-70F3-4CF4-A0DE-61F57990F870}" type="presOf" srcId="{87F733B1-5FBF-4783-800F-B25838521B67}" destId="{06A89CBB-E612-47E5-8920-E9B4BB9EA345}" srcOrd="0" destOrd="0" presId="urn:microsoft.com/office/officeart/2005/8/layout/orgChart1"/>
    <dgm:cxn modelId="{36B77526-E5BB-448B-B9F0-50825C0169EB}" type="presParOf" srcId="{06A89CBB-E612-47E5-8920-E9B4BB9EA345}" destId="{EC0D1E1C-B914-4FC4-8D61-ADA584E7E3A6}" srcOrd="0" destOrd="0" presId="urn:microsoft.com/office/officeart/2005/8/layout/orgChart1"/>
    <dgm:cxn modelId="{CFE3ABCA-9337-4B6C-A64C-70AAEA8EB295}" type="presParOf" srcId="{EC0D1E1C-B914-4FC4-8D61-ADA584E7E3A6}" destId="{BC366908-3A42-4B24-AF93-B0098289A7D7}" srcOrd="0" destOrd="0" presId="urn:microsoft.com/office/officeart/2005/8/layout/orgChart1"/>
    <dgm:cxn modelId="{4F6A6AD3-3560-497F-B1C0-E2D2DF030093}" type="presParOf" srcId="{BC366908-3A42-4B24-AF93-B0098289A7D7}" destId="{DFB02646-2711-4061-8D80-501A5587021E}" srcOrd="0" destOrd="0" presId="urn:microsoft.com/office/officeart/2005/8/layout/orgChart1"/>
    <dgm:cxn modelId="{8CEF8512-63B0-4F40-AF61-076E4762A9A0}" type="presParOf" srcId="{BC366908-3A42-4B24-AF93-B0098289A7D7}" destId="{380B4EFB-C260-4BA6-A96B-BF0FE85F7BB3}" srcOrd="1" destOrd="0" presId="urn:microsoft.com/office/officeart/2005/8/layout/orgChart1"/>
    <dgm:cxn modelId="{33C1F964-9E6C-425C-B224-09BFC041CA65}" type="presParOf" srcId="{EC0D1E1C-B914-4FC4-8D61-ADA584E7E3A6}" destId="{E0E7DC50-C9F0-40B4-B75D-5F1B427FB528}" srcOrd="1" destOrd="0" presId="urn:microsoft.com/office/officeart/2005/8/layout/orgChart1"/>
    <dgm:cxn modelId="{4831DDFB-A2DE-446F-AF8D-5C4F97286463}" type="presParOf" srcId="{E0E7DC50-C9F0-40B4-B75D-5F1B427FB528}" destId="{4B3B47CC-3186-4371-AAAA-0B0A31FD156A}" srcOrd="0" destOrd="0" presId="urn:microsoft.com/office/officeart/2005/8/layout/orgChart1"/>
    <dgm:cxn modelId="{303956FF-736D-412A-ADB2-7321B93252B3}" type="presParOf" srcId="{E0E7DC50-C9F0-40B4-B75D-5F1B427FB528}" destId="{CC515367-B368-4E78-AEF9-28C259ECAB9E}" srcOrd="1" destOrd="0" presId="urn:microsoft.com/office/officeart/2005/8/layout/orgChart1"/>
    <dgm:cxn modelId="{CA0F4FBE-1879-44EB-885A-D440B7074DE7}" type="presParOf" srcId="{CC515367-B368-4E78-AEF9-28C259ECAB9E}" destId="{FFC00855-FE5B-4919-A865-3B525B000061}" srcOrd="0" destOrd="0" presId="urn:microsoft.com/office/officeart/2005/8/layout/orgChart1"/>
    <dgm:cxn modelId="{9B6A17E3-CA23-44E6-9BF7-085035B76D6E}" type="presParOf" srcId="{FFC00855-FE5B-4919-A865-3B525B000061}" destId="{DD38BC88-BADB-4EEE-B6CE-0AC5F27199D3}" srcOrd="0" destOrd="0" presId="urn:microsoft.com/office/officeart/2005/8/layout/orgChart1"/>
    <dgm:cxn modelId="{F51CAC2A-78C6-4D13-AE60-1005E5AFFB62}" type="presParOf" srcId="{FFC00855-FE5B-4919-A865-3B525B000061}" destId="{755A5DDD-AF85-41D5-812D-46158FB2DBF4}" srcOrd="1" destOrd="0" presId="urn:microsoft.com/office/officeart/2005/8/layout/orgChart1"/>
    <dgm:cxn modelId="{EDFC53ED-5D06-4466-9888-AC721B9E5558}" type="presParOf" srcId="{CC515367-B368-4E78-AEF9-28C259ECAB9E}" destId="{DA856A6D-2F3B-4253-8F94-1829B24427A1}" srcOrd="1" destOrd="0" presId="urn:microsoft.com/office/officeart/2005/8/layout/orgChart1"/>
    <dgm:cxn modelId="{86B3C563-D966-4A93-842A-6164F55943E0}" type="presParOf" srcId="{CC515367-B368-4E78-AEF9-28C259ECAB9E}" destId="{F7591A62-792B-440B-9837-0E3A61B1F17F}" srcOrd="2" destOrd="0" presId="urn:microsoft.com/office/officeart/2005/8/layout/orgChart1"/>
    <dgm:cxn modelId="{EF604249-A8EC-4502-A1FE-62286498E8B6}" type="presParOf" srcId="{E0E7DC50-C9F0-40B4-B75D-5F1B427FB528}" destId="{D9794E86-FAF5-497B-B065-E866BB70019D}" srcOrd="2" destOrd="0" presId="urn:microsoft.com/office/officeart/2005/8/layout/orgChart1"/>
    <dgm:cxn modelId="{3E2D5BD6-184C-4E2A-9BB3-BEE5C669CE04}" type="presParOf" srcId="{E0E7DC50-C9F0-40B4-B75D-5F1B427FB528}" destId="{74C1E737-56C4-438E-9E3A-76D0D1CA188B}" srcOrd="3" destOrd="0" presId="urn:microsoft.com/office/officeart/2005/8/layout/orgChart1"/>
    <dgm:cxn modelId="{7F09A7BD-413C-41E7-8C96-4C6190CBB8DD}" type="presParOf" srcId="{74C1E737-56C4-438E-9E3A-76D0D1CA188B}" destId="{2AB39F62-2D90-4633-BCA5-7F9F3D571CA8}" srcOrd="0" destOrd="0" presId="urn:microsoft.com/office/officeart/2005/8/layout/orgChart1"/>
    <dgm:cxn modelId="{6700C57E-3196-4934-BE58-0BAFB67B1C3A}" type="presParOf" srcId="{2AB39F62-2D90-4633-BCA5-7F9F3D571CA8}" destId="{2278E606-B51D-4BD4-9BF3-1F05CEF566D8}" srcOrd="0" destOrd="0" presId="urn:microsoft.com/office/officeart/2005/8/layout/orgChart1"/>
    <dgm:cxn modelId="{32AD2BAB-2520-415E-8CB1-0635D643DF48}" type="presParOf" srcId="{2AB39F62-2D90-4633-BCA5-7F9F3D571CA8}" destId="{5AE81173-AD75-4B1B-BE53-44D97865CA95}" srcOrd="1" destOrd="0" presId="urn:microsoft.com/office/officeart/2005/8/layout/orgChart1"/>
    <dgm:cxn modelId="{F6C3CB74-EE65-41CA-8AE6-5106C926DCB1}" type="presParOf" srcId="{74C1E737-56C4-438E-9E3A-76D0D1CA188B}" destId="{43CC46D9-717E-4279-B6E2-617D614F884C}" srcOrd="1" destOrd="0" presId="urn:microsoft.com/office/officeart/2005/8/layout/orgChart1"/>
    <dgm:cxn modelId="{AC9FF115-864B-43CB-B444-FA2B8EBDF247}" type="presParOf" srcId="{74C1E737-56C4-438E-9E3A-76D0D1CA188B}" destId="{B49F1DFF-0073-49C4-908A-4B2D48A9B840}" srcOrd="2" destOrd="0" presId="urn:microsoft.com/office/officeart/2005/8/layout/orgChart1"/>
    <dgm:cxn modelId="{B8664D2E-C578-44DC-AFB2-71B51C9C51BA}" type="presParOf" srcId="{E0E7DC50-C9F0-40B4-B75D-5F1B427FB528}" destId="{ADE0DF9F-FCDE-4A70-A79E-620A80543C3D}" srcOrd="4" destOrd="0" presId="urn:microsoft.com/office/officeart/2005/8/layout/orgChart1"/>
    <dgm:cxn modelId="{8F7288D9-1FD2-441F-B916-107848453B3A}" type="presParOf" srcId="{E0E7DC50-C9F0-40B4-B75D-5F1B427FB528}" destId="{3026127F-B40A-4267-A0B2-18330F839E4A}" srcOrd="5" destOrd="0" presId="urn:microsoft.com/office/officeart/2005/8/layout/orgChart1"/>
    <dgm:cxn modelId="{19871F25-653D-4294-A46E-EC96D681D7DC}" type="presParOf" srcId="{3026127F-B40A-4267-A0B2-18330F839E4A}" destId="{82E53D9A-4C34-4C6F-87A6-02DC2E92310E}" srcOrd="0" destOrd="0" presId="urn:microsoft.com/office/officeart/2005/8/layout/orgChart1"/>
    <dgm:cxn modelId="{08F6D0D7-28DB-4317-B21E-82F99D6A6CB4}" type="presParOf" srcId="{82E53D9A-4C34-4C6F-87A6-02DC2E92310E}" destId="{24DC3322-58E3-4C73-B142-E293E1440689}" srcOrd="0" destOrd="0" presId="urn:microsoft.com/office/officeart/2005/8/layout/orgChart1"/>
    <dgm:cxn modelId="{24F113A1-67A7-4C73-9F59-46E15588C050}" type="presParOf" srcId="{82E53D9A-4C34-4C6F-87A6-02DC2E92310E}" destId="{069CD106-5EAD-46A4-8B05-DAD115FFED60}" srcOrd="1" destOrd="0" presId="urn:microsoft.com/office/officeart/2005/8/layout/orgChart1"/>
    <dgm:cxn modelId="{19809545-9076-42D2-8CC2-8F73A6806B1C}" type="presParOf" srcId="{3026127F-B40A-4267-A0B2-18330F839E4A}" destId="{A7D1C9C0-B554-45FF-8F86-A29CF8FCDE4A}" srcOrd="1" destOrd="0" presId="urn:microsoft.com/office/officeart/2005/8/layout/orgChart1"/>
    <dgm:cxn modelId="{ADCD6F37-2DD9-4AC5-A050-084BB174BC5E}" type="presParOf" srcId="{3026127F-B40A-4267-A0B2-18330F839E4A}" destId="{15CC2BBC-54FC-46CA-8F99-4773199BED88}" srcOrd="2" destOrd="0" presId="urn:microsoft.com/office/officeart/2005/8/layout/orgChart1"/>
    <dgm:cxn modelId="{5BCEC3D4-0030-4A20-8059-D112DFD965D1}" type="presParOf" srcId="{E0E7DC50-C9F0-40B4-B75D-5F1B427FB528}" destId="{B07AACEC-4D96-44D5-A8A4-29B9651C04A7}" srcOrd="6" destOrd="0" presId="urn:microsoft.com/office/officeart/2005/8/layout/orgChart1"/>
    <dgm:cxn modelId="{488E6812-064F-44B1-8711-B813431F0FCA}" type="presParOf" srcId="{E0E7DC50-C9F0-40B4-B75D-5F1B427FB528}" destId="{15FF279B-D858-4D17-B153-E7BA585E0A54}" srcOrd="7" destOrd="0" presId="urn:microsoft.com/office/officeart/2005/8/layout/orgChart1"/>
    <dgm:cxn modelId="{56A8C186-7D54-42F5-B310-EB874D65740B}" type="presParOf" srcId="{15FF279B-D858-4D17-B153-E7BA585E0A54}" destId="{08382B2B-02C2-4D88-B997-BF1E749BB33F}" srcOrd="0" destOrd="0" presId="urn:microsoft.com/office/officeart/2005/8/layout/orgChart1"/>
    <dgm:cxn modelId="{A8F9C61D-03D4-4AED-BC82-C1D866D0F8D2}" type="presParOf" srcId="{08382B2B-02C2-4D88-B997-BF1E749BB33F}" destId="{FDCB772E-CE22-4295-9940-152EA5AAAF94}" srcOrd="0" destOrd="0" presId="urn:microsoft.com/office/officeart/2005/8/layout/orgChart1"/>
    <dgm:cxn modelId="{357C7408-E3B1-4FCD-8744-F02A80B3144B}" type="presParOf" srcId="{08382B2B-02C2-4D88-B997-BF1E749BB33F}" destId="{0F26424B-7EEA-453D-ACA7-322475AF05BC}" srcOrd="1" destOrd="0" presId="urn:microsoft.com/office/officeart/2005/8/layout/orgChart1"/>
    <dgm:cxn modelId="{FB4D96AD-4B0D-466E-9681-5064283FE3D9}" type="presParOf" srcId="{15FF279B-D858-4D17-B153-E7BA585E0A54}" destId="{9049FF2E-9C1C-4332-88F2-CE6D948AA862}" srcOrd="1" destOrd="0" presId="urn:microsoft.com/office/officeart/2005/8/layout/orgChart1"/>
    <dgm:cxn modelId="{5E247342-2275-4DCA-8AD7-580C6D6071C4}" type="presParOf" srcId="{15FF279B-D858-4D17-B153-E7BA585E0A54}" destId="{72C2419B-C4B3-4EAE-8736-54ECE7FD49A1}" srcOrd="2" destOrd="0" presId="urn:microsoft.com/office/officeart/2005/8/layout/orgChart1"/>
    <dgm:cxn modelId="{D5E98B99-114E-4068-B9EE-4E5527608359}" type="presParOf" srcId="{EC0D1E1C-B914-4FC4-8D61-ADA584E7E3A6}" destId="{BB725664-C15F-498D-99AB-8B54A0C78C9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AACEC-4D96-44D5-A8A4-29B9651C04A7}">
      <dsp:nvSpPr>
        <dsp:cNvPr id="0" name=""/>
        <dsp:cNvSpPr/>
      </dsp:nvSpPr>
      <dsp:spPr>
        <a:xfrm>
          <a:off x="4114800" y="887806"/>
          <a:ext cx="3222736" cy="1059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2994"/>
              </a:lnTo>
              <a:lnTo>
                <a:pt x="3222736" y="872994"/>
              </a:lnTo>
              <a:lnTo>
                <a:pt x="3222736" y="1059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E0DF9F-FCDE-4A70-A79E-620A80543C3D}">
      <dsp:nvSpPr>
        <dsp:cNvPr id="0" name=""/>
        <dsp:cNvSpPr/>
      </dsp:nvSpPr>
      <dsp:spPr>
        <a:xfrm>
          <a:off x="4114800" y="887806"/>
          <a:ext cx="1074245" cy="1059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2994"/>
              </a:lnTo>
              <a:lnTo>
                <a:pt x="1074245" y="872994"/>
              </a:lnTo>
              <a:lnTo>
                <a:pt x="1074245" y="1059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94E86-FAF5-497B-B065-E866BB70019D}">
      <dsp:nvSpPr>
        <dsp:cNvPr id="0" name=""/>
        <dsp:cNvSpPr/>
      </dsp:nvSpPr>
      <dsp:spPr>
        <a:xfrm>
          <a:off x="3040554" y="887806"/>
          <a:ext cx="1074245" cy="1059434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872994"/>
              </a:lnTo>
              <a:lnTo>
                <a:pt x="0" y="872994"/>
              </a:lnTo>
              <a:lnTo>
                <a:pt x="0" y="1059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B47CC-3186-4371-AAAA-0B0A31FD156A}">
      <dsp:nvSpPr>
        <dsp:cNvPr id="0" name=""/>
        <dsp:cNvSpPr/>
      </dsp:nvSpPr>
      <dsp:spPr>
        <a:xfrm>
          <a:off x="892063" y="887806"/>
          <a:ext cx="3222736" cy="1059434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872994"/>
              </a:lnTo>
              <a:lnTo>
                <a:pt x="0" y="872994"/>
              </a:lnTo>
              <a:lnTo>
                <a:pt x="0" y="1059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02646-2711-4061-8D80-501A5587021E}">
      <dsp:nvSpPr>
        <dsp:cNvPr id="0" name=""/>
        <dsp:cNvSpPr/>
      </dsp:nvSpPr>
      <dsp:spPr>
        <a:xfrm>
          <a:off x="3226993" y="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g </a:t>
          </a:r>
        </a:p>
      </dsp:txBody>
      <dsp:txXfrm>
        <a:off x="3226993" y="0"/>
        <a:ext cx="1775612" cy="887806"/>
      </dsp:txXfrm>
    </dsp:sp>
    <dsp:sp modelId="{DD38BC88-BADB-4EEE-B6CE-0AC5F27199D3}">
      <dsp:nvSpPr>
        <dsp:cNvPr id="0" name=""/>
        <dsp:cNvSpPr/>
      </dsp:nvSpPr>
      <dsp:spPr>
        <a:xfrm>
          <a:off x="4256" y="194724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DisplayPlainText</a:t>
          </a:r>
        </a:p>
      </dsp:txBody>
      <dsp:txXfrm>
        <a:off x="4256" y="1947240"/>
        <a:ext cx="1775612" cy="887806"/>
      </dsp:txXfrm>
    </dsp:sp>
    <dsp:sp modelId="{2278E606-B51D-4BD4-9BF3-1F05CEF566D8}">
      <dsp:nvSpPr>
        <dsp:cNvPr id="0" name=""/>
        <dsp:cNvSpPr/>
      </dsp:nvSpPr>
      <dsp:spPr>
        <a:xfrm>
          <a:off x="2152748" y="194724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GetKeyForCaesarCipher</a:t>
          </a:r>
        </a:p>
      </dsp:txBody>
      <dsp:txXfrm>
        <a:off x="2152748" y="1947240"/>
        <a:ext cx="1775612" cy="887806"/>
      </dsp:txXfrm>
    </dsp:sp>
    <dsp:sp modelId="{24DC3322-58E3-4C73-B142-E293E1440689}">
      <dsp:nvSpPr>
        <dsp:cNvPr id="0" name=""/>
        <dsp:cNvSpPr/>
      </dsp:nvSpPr>
      <dsp:spPr>
        <a:xfrm>
          <a:off x="4301239" y="194724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UseCaesarCipher</a:t>
          </a:r>
        </a:p>
      </dsp:txBody>
      <dsp:txXfrm>
        <a:off x="4301239" y="1947240"/>
        <a:ext cx="1775612" cy="887806"/>
      </dsp:txXfrm>
    </dsp:sp>
    <dsp:sp modelId="{FDCB772E-CE22-4295-9940-152EA5AAAF94}">
      <dsp:nvSpPr>
        <dsp:cNvPr id="0" name=""/>
        <dsp:cNvSpPr/>
      </dsp:nvSpPr>
      <dsp:spPr>
        <a:xfrm>
          <a:off x="6449730" y="194724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DisplayCipherText</a:t>
          </a:r>
        </a:p>
      </dsp:txBody>
      <dsp:txXfrm>
        <a:off x="6449730" y="1947240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EDD28-3A30-42CF-B259-8AA133094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35458-D470-4062-A37F-2D8BB7F09B16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6BC6B-DBD0-40DA-9FCC-86E809D7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4560-125B-4136-94BC-16EFAF5A9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27A1F-996C-446F-B34B-6333A7EB18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737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856A1-FB2D-4A4C-AA5C-4E62D4DAE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242E5-3382-4ACE-BBEE-B641509E8DFE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C8755-10AE-4FAB-8874-94671214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C013F-8403-4D3E-92B3-F3B8620E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F6DFC-E1AA-42EF-AB08-285D25FD2E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87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ACDDB-6F3E-4855-B4E7-F549C2802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E9A2-9492-4844-BBD0-FB9753151934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8AAAB-22D2-4CA9-91A3-825F527C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3279B-40EF-4B1D-91D7-A3E4177EB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DEEC9-BEA1-4DE3-9715-B41F6F70D4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831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9CB94-DE9F-463D-AAC2-0F105AC4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1CF3A-8C4E-4732-A54E-E9952F192E4A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09C52-3BF5-4CE7-9A15-B293642B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8CBE7-B16A-4CEA-A8E5-DE6E2C9C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B7572-2A80-4627-AF10-119310B42E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9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5C03F-7CC4-48DA-83E6-E625E9B0E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68144-6CD4-4CF1-AC80-6CEDCECEDA74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62062-2CB1-48E1-81CA-E16535F34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B4BE5-42A2-48DF-8F71-4B59B906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05B2-4A61-4E03-946C-54FF3E9BC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255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AA0CBD-C946-4E7F-8B39-4F59DE73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0F60-8F99-44BF-BC8E-FAE697D7EAC7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89DA2E-A82C-4AEE-9D03-CECFD487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2553C5-DCEA-4670-B1EB-5ED600E8D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625CA-2DEC-45B8-A3D9-488999C34F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69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958BAD0-F1EB-40D2-B038-570D23BB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CFEEB-115D-484B-BB68-55312CCD7EE0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58DA430-E111-4AB9-B6D4-FC8E2E76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872350E-58C7-46E6-A739-24E9BB8B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194DC-35DF-40F9-84D4-BEECB49BB2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725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B55CB4-A0FB-427F-BB22-EFFB490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D4236-5E44-4809-84FC-10153E924963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3AEEB0-697D-4D5A-B8F6-6FEFD693F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9816E3F-4C2C-469B-BBF2-C0B09795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6E656-47F0-40B0-A6B9-90B1C33BDD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720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CF6D2C-A629-47E6-9594-4FE02E6AD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AAAAF-5796-47E7-901B-940FAC94CC68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815198-0125-41AD-80D8-11B7A0E7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D543AF-7188-407D-A0DD-CEC07BAA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76C4F-6554-455C-AEAD-DD139E9233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004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38C08F-E667-46ED-B5D4-CB80A68A3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40581-1FD3-4AC5-AD23-B11C584132D0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2ABD26-A723-4EBA-8BFA-FA5D2E2B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132288-9AF7-4FCA-BA4B-45C4AE7D1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676E0-4326-4DED-94C7-39E2085629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793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B0C87B-DEFA-4630-80DC-117D0109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F3A2-C094-4557-960D-BB394DA65366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ACC1D0-381D-47F0-A14F-E01EFFB98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8299CF-A43A-4118-984E-531D3218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C0AC4-79C1-4E2A-8E82-D6EBAC5511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855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08CD5F3-A02D-4E8F-B370-FFCCCE603D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1B6D4C4-C321-43C7-98AC-2B76FBAD18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75026-F5AB-4A1C-B94F-77CE33570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4A7E8A-4949-4E3E-8163-6761F032CE99}" type="datetimeFigureOut">
              <a:rPr lang="en-GB"/>
              <a:pPr>
                <a:defRPr/>
              </a:pPr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4753D-72F7-4A9B-B87D-87E602634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D2E45-8059-45CE-9DD1-9B156C6CA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1D381E5-724B-48B7-BBD3-6635E41B865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F38CC0-9FBA-4EC4-861B-5BD054841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514035"/>
              </p:ext>
            </p:extLst>
          </p:nvPr>
        </p:nvGraphicFramePr>
        <p:xfrm>
          <a:off x="444500" y="1415345"/>
          <a:ext cx="8229600" cy="3521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0" name="Title 1">
            <a:extLst>
              <a:ext uri="{FF2B5EF4-FFF2-40B4-BE49-F238E27FC236}">
                <a16:creationId xmlns:a16="http://schemas.microsoft.com/office/drawing/2014/main" id="{327388D1-DFE5-490A-AE56-081A8F9E5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024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/>
              <a:t>Caesar Encryption</a:t>
            </a:r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2BD95A45-20FB-42A8-B3A6-27A788E75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816" y="4860165"/>
            <a:ext cx="1728787" cy="649288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 dirty="0" err="1">
                <a:solidFill>
                  <a:schemeClr val="bg1"/>
                </a:solidFill>
              </a:rPr>
              <a:t>ApplyShiftToASCIICodeForCharacter</a:t>
            </a:r>
            <a:endParaRPr lang="en-US" altLang="en-US" sz="1000" dirty="0">
              <a:solidFill>
                <a:schemeClr val="bg1"/>
              </a:solidFill>
            </a:endParaRPr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D5B6F74B-3540-4B1A-B236-09DBB6BF1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816" y="6125403"/>
            <a:ext cx="1728787" cy="649288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 dirty="0" err="1">
                <a:solidFill>
                  <a:schemeClr val="bg1"/>
                </a:solidFill>
              </a:rPr>
              <a:t>GetTypeOfCharacter</a:t>
            </a:r>
            <a:endParaRPr lang="en-US" altLang="en-US" sz="1000" dirty="0">
              <a:solidFill>
                <a:schemeClr val="bg1"/>
              </a:solidFill>
            </a:endParaRPr>
          </a:p>
        </p:txBody>
      </p:sp>
      <p:sp>
        <p:nvSpPr>
          <p:cNvPr id="2055" name="Line 6">
            <a:extLst>
              <a:ext uri="{FF2B5EF4-FFF2-40B4-BE49-F238E27FC236}">
                <a16:creationId xmlns:a16="http://schemas.microsoft.com/office/drawing/2014/main" id="{D3B4F458-EB93-4D17-B123-4D5070ED1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1003" y="4283903"/>
            <a:ext cx="0" cy="50482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" name="Line 7">
            <a:extLst>
              <a:ext uri="{FF2B5EF4-FFF2-40B4-BE49-F238E27FC236}">
                <a16:creationId xmlns:a16="http://schemas.microsoft.com/office/drawing/2014/main" id="{69145CA1-A1DD-47A4-937E-C2B7F4A13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1003" y="5580890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" name="AutoShape 10">
            <a:extLst>
              <a:ext uri="{FF2B5EF4-FFF2-40B4-BE49-F238E27FC236}">
                <a16:creationId xmlns:a16="http://schemas.microsoft.com/office/drawing/2014/main" id="{D07F0D89-8EBA-4AC0-8259-3EFBA474B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641" y="4499803"/>
            <a:ext cx="719137" cy="215900"/>
          </a:xfrm>
          <a:prstGeom prst="curvedUpArrow">
            <a:avLst>
              <a:gd name="adj1" fmla="val 1974"/>
              <a:gd name="adj2" fmla="val 68592"/>
              <a:gd name="adj3" fmla="val 3314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accent2"/>
              </a:solidFill>
            </a:endParaRPr>
          </a:p>
        </p:txBody>
      </p:sp>
      <p:grpSp>
        <p:nvGrpSpPr>
          <p:cNvPr id="2058" name="Group 28">
            <a:extLst>
              <a:ext uri="{FF2B5EF4-FFF2-40B4-BE49-F238E27FC236}">
                <a16:creationId xmlns:a16="http://schemas.microsoft.com/office/drawing/2014/main" id="{F0BD71D6-2CFD-4C72-B7FC-E0C9FB4FFB5F}"/>
              </a:ext>
            </a:extLst>
          </p:cNvPr>
          <p:cNvGrpSpPr>
            <a:grpSpLocks/>
          </p:cNvGrpSpPr>
          <p:nvPr/>
        </p:nvGrpSpPr>
        <p:grpSpPr bwMode="auto">
          <a:xfrm rot="13602263" flipV="1">
            <a:off x="6160116" y="4385503"/>
            <a:ext cx="298450" cy="320675"/>
            <a:chOff x="703" y="3170"/>
            <a:chExt cx="805" cy="760"/>
          </a:xfrm>
        </p:grpSpPr>
        <p:sp>
          <p:nvSpPr>
            <p:cNvPr id="2089" name="Oval 29">
              <a:extLst>
                <a:ext uri="{FF2B5EF4-FFF2-40B4-BE49-F238E27FC236}">
                  <a16:creationId xmlns:a16="http://schemas.microsoft.com/office/drawing/2014/main" id="{41E5E2FB-E8D0-4246-A591-5A7128771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90" name="Line 30">
              <a:extLst>
                <a:ext uri="{FF2B5EF4-FFF2-40B4-BE49-F238E27FC236}">
                  <a16:creationId xmlns:a16="http://schemas.microsoft.com/office/drawing/2014/main" id="{E66586CC-6757-46B0-8727-DE08ED7246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59" name="Group 31">
            <a:extLst>
              <a:ext uri="{FF2B5EF4-FFF2-40B4-BE49-F238E27FC236}">
                <a16:creationId xmlns:a16="http://schemas.microsoft.com/office/drawing/2014/main" id="{EE688578-DDDC-4E01-9D07-BCBB338030EC}"/>
              </a:ext>
            </a:extLst>
          </p:cNvPr>
          <p:cNvGrpSpPr>
            <a:grpSpLocks/>
          </p:cNvGrpSpPr>
          <p:nvPr/>
        </p:nvGrpSpPr>
        <p:grpSpPr bwMode="auto">
          <a:xfrm rot="7997737">
            <a:off x="4885353" y="4339465"/>
            <a:ext cx="298450" cy="320675"/>
            <a:chOff x="703" y="3170"/>
            <a:chExt cx="805" cy="760"/>
          </a:xfrm>
        </p:grpSpPr>
        <p:sp>
          <p:nvSpPr>
            <p:cNvPr id="2087" name="Oval 32">
              <a:extLst>
                <a:ext uri="{FF2B5EF4-FFF2-40B4-BE49-F238E27FC236}">
                  <a16:creationId xmlns:a16="http://schemas.microsoft.com/office/drawing/2014/main" id="{7383783C-88D5-4D36-9E47-BC10D1ABC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8" name="Line 33">
              <a:extLst>
                <a:ext uri="{FF2B5EF4-FFF2-40B4-BE49-F238E27FC236}">
                  <a16:creationId xmlns:a16="http://schemas.microsoft.com/office/drawing/2014/main" id="{EAC3DFFC-3AF9-4527-8C37-1A50BB4474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0" name="Group 34">
            <a:extLst>
              <a:ext uri="{FF2B5EF4-FFF2-40B4-BE49-F238E27FC236}">
                <a16:creationId xmlns:a16="http://schemas.microsoft.com/office/drawing/2014/main" id="{75EC0412-24F9-4638-9128-7F6B057778B4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389063" y="2820971"/>
            <a:ext cx="298450" cy="320675"/>
            <a:chOff x="703" y="3170"/>
            <a:chExt cx="805" cy="760"/>
          </a:xfrm>
        </p:grpSpPr>
        <p:sp>
          <p:nvSpPr>
            <p:cNvPr id="2085" name="Oval 35">
              <a:extLst>
                <a:ext uri="{FF2B5EF4-FFF2-40B4-BE49-F238E27FC236}">
                  <a16:creationId xmlns:a16="http://schemas.microsoft.com/office/drawing/2014/main" id="{6BFA7394-CDD8-4EC4-BD31-08347DCAB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6" name="Line 36">
              <a:extLst>
                <a:ext uri="{FF2B5EF4-FFF2-40B4-BE49-F238E27FC236}">
                  <a16:creationId xmlns:a16="http://schemas.microsoft.com/office/drawing/2014/main" id="{C7405EDD-CE3E-49A2-93B7-07069B01D5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1" name="Group 37">
            <a:extLst>
              <a:ext uri="{FF2B5EF4-FFF2-40B4-BE49-F238E27FC236}">
                <a16:creationId xmlns:a16="http://schemas.microsoft.com/office/drawing/2014/main" id="{349AD2A3-4076-42FA-B53B-CD966B653C71}"/>
              </a:ext>
            </a:extLst>
          </p:cNvPr>
          <p:cNvGrpSpPr>
            <a:grpSpLocks/>
          </p:cNvGrpSpPr>
          <p:nvPr/>
        </p:nvGrpSpPr>
        <p:grpSpPr bwMode="auto">
          <a:xfrm>
            <a:off x="3435350" y="2763348"/>
            <a:ext cx="298450" cy="320675"/>
            <a:chOff x="703" y="3170"/>
            <a:chExt cx="805" cy="760"/>
          </a:xfrm>
        </p:grpSpPr>
        <p:sp>
          <p:nvSpPr>
            <p:cNvPr id="2083" name="Oval 38">
              <a:extLst>
                <a:ext uri="{FF2B5EF4-FFF2-40B4-BE49-F238E27FC236}">
                  <a16:creationId xmlns:a16="http://schemas.microsoft.com/office/drawing/2014/main" id="{C4B88041-90C8-435E-976F-E1E28235AF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4" name="Line 39">
              <a:extLst>
                <a:ext uri="{FF2B5EF4-FFF2-40B4-BE49-F238E27FC236}">
                  <a16:creationId xmlns:a16="http://schemas.microsoft.com/office/drawing/2014/main" id="{FF59D8E0-61F4-419B-B97B-B4D99397EA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2" name="Group 40">
            <a:extLst>
              <a:ext uri="{FF2B5EF4-FFF2-40B4-BE49-F238E27FC236}">
                <a16:creationId xmlns:a16="http://schemas.microsoft.com/office/drawing/2014/main" id="{C1CE3AD2-D2A6-4CEC-8EF5-63AB8427C1E1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4951655" y="2796442"/>
            <a:ext cx="298450" cy="320675"/>
            <a:chOff x="703" y="3170"/>
            <a:chExt cx="805" cy="760"/>
          </a:xfrm>
        </p:grpSpPr>
        <p:sp>
          <p:nvSpPr>
            <p:cNvPr id="2081" name="Oval 41">
              <a:extLst>
                <a:ext uri="{FF2B5EF4-FFF2-40B4-BE49-F238E27FC236}">
                  <a16:creationId xmlns:a16="http://schemas.microsoft.com/office/drawing/2014/main" id="{E38BF2D8-4030-4E28-93BB-85C760384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2" name="Line 42">
              <a:extLst>
                <a:ext uri="{FF2B5EF4-FFF2-40B4-BE49-F238E27FC236}">
                  <a16:creationId xmlns:a16="http://schemas.microsoft.com/office/drawing/2014/main" id="{CD43BC78-37EB-4880-B242-6C16A42942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3" name="Group 43">
            <a:extLst>
              <a:ext uri="{FF2B5EF4-FFF2-40B4-BE49-F238E27FC236}">
                <a16:creationId xmlns:a16="http://schemas.microsoft.com/office/drawing/2014/main" id="{77D23DAD-A430-437D-B0F1-98B552A1CE0E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5250105" y="2796442"/>
            <a:ext cx="298450" cy="320675"/>
            <a:chOff x="703" y="3170"/>
            <a:chExt cx="805" cy="760"/>
          </a:xfrm>
        </p:grpSpPr>
        <p:sp>
          <p:nvSpPr>
            <p:cNvPr id="2079" name="Oval 44">
              <a:extLst>
                <a:ext uri="{FF2B5EF4-FFF2-40B4-BE49-F238E27FC236}">
                  <a16:creationId xmlns:a16="http://schemas.microsoft.com/office/drawing/2014/main" id="{11E4DD2D-47A1-4000-ABD6-F0D958279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0" name="Line 45">
              <a:extLst>
                <a:ext uri="{FF2B5EF4-FFF2-40B4-BE49-F238E27FC236}">
                  <a16:creationId xmlns:a16="http://schemas.microsoft.com/office/drawing/2014/main" id="{E4E16902-7201-4CD3-AC41-DC53F2D1A8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4" name="Group 46">
            <a:extLst>
              <a:ext uri="{FF2B5EF4-FFF2-40B4-BE49-F238E27FC236}">
                <a16:creationId xmlns:a16="http://schemas.microsoft.com/office/drawing/2014/main" id="{6AD7F966-A37D-4174-A271-E3B4180E1F3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702542" y="2796442"/>
            <a:ext cx="298450" cy="320675"/>
            <a:chOff x="703" y="3170"/>
            <a:chExt cx="805" cy="760"/>
          </a:xfrm>
        </p:grpSpPr>
        <p:sp>
          <p:nvSpPr>
            <p:cNvPr id="2077" name="Oval 47">
              <a:extLst>
                <a:ext uri="{FF2B5EF4-FFF2-40B4-BE49-F238E27FC236}">
                  <a16:creationId xmlns:a16="http://schemas.microsoft.com/office/drawing/2014/main" id="{62EE217E-DC0F-4D50-B40B-FD07F2C8765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8" name="Line 48">
              <a:extLst>
                <a:ext uri="{FF2B5EF4-FFF2-40B4-BE49-F238E27FC236}">
                  <a16:creationId xmlns:a16="http://schemas.microsoft.com/office/drawing/2014/main" id="{5085C320-7418-4CF9-A2D8-40FEBB80FE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5" name="Group 52">
            <a:extLst>
              <a:ext uri="{FF2B5EF4-FFF2-40B4-BE49-F238E27FC236}">
                <a16:creationId xmlns:a16="http://schemas.microsoft.com/office/drawing/2014/main" id="{EB9AF3A2-ACDD-44CF-9D97-C57D862CF673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7442200" y="2789376"/>
            <a:ext cx="298450" cy="320675"/>
            <a:chOff x="703" y="3170"/>
            <a:chExt cx="805" cy="760"/>
          </a:xfrm>
        </p:grpSpPr>
        <p:sp>
          <p:nvSpPr>
            <p:cNvPr id="2075" name="Oval 53">
              <a:extLst>
                <a:ext uri="{FF2B5EF4-FFF2-40B4-BE49-F238E27FC236}">
                  <a16:creationId xmlns:a16="http://schemas.microsoft.com/office/drawing/2014/main" id="{79B45289-DF87-4DC1-BC64-770DA1ED4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6" name="Line 54">
              <a:extLst>
                <a:ext uri="{FF2B5EF4-FFF2-40B4-BE49-F238E27FC236}">
                  <a16:creationId xmlns:a16="http://schemas.microsoft.com/office/drawing/2014/main" id="{A2A00711-A990-4E17-9582-7DE3BCBF5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6" name="Group 55">
            <a:extLst>
              <a:ext uri="{FF2B5EF4-FFF2-40B4-BE49-F238E27FC236}">
                <a16:creationId xmlns:a16="http://schemas.microsoft.com/office/drawing/2014/main" id="{76DB63F1-120F-41D6-AD56-163C0434AEFB}"/>
              </a:ext>
            </a:extLst>
          </p:cNvPr>
          <p:cNvGrpSpPr>
            <a:grpSpLocks/>
          </p:cNvGrpSpPr>
          <p:nvPr/>
        </p:nvGrpSpPr>
        <p:grpSpPr bwMode="auto">
          <a:xfrm rot="7997737">
            <a:off x="4564678" y="4339465"/>
            <a:ext cx="298450" cy="320675"/>
            <a:chOff x="703" y="3170"/>
            <a:chExt cx="805" cy="760"/>
          </a:xfrm>
        </p:grpSpPr>
        <p:sp>
          <p:nvSpPr>
            <p:cNvPr id="2073" name="Oval 56">
              <a:extLst>
                <a:ext uri="{FF2B5EF4-FFF2-40B4-BE49-F238E27FC236}">
                  <a16:creationId xmlns:a16="http://schemas.microsoft.com/office/drawing/2014/main" id="{CD20B22C-65CC-461F-B8EC-DEA71D08D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4" name="Line 57">
              <a:extLst>
                <a:ext uri="{FF2B5EF4-FFF2-40B4-BE49-F238E27FC236}">
                  <a16:creationId xmlns:a16="http://schemas.microsoft.com/office/drawing/2014/main" id="{97DBA520-DF05-4B89-85D2-7DFF455E88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7" name="Group 58">
            <a:extLst>
              <a:ext uri="{FF2B5EF4-FFF2-40B4-BE49-F238E27FC236}">
                <a16:creationId xmlns:a16="http://schemas.microsoft.com/office/drawing/2014/main" id="{2D04A0E4-5635-4CED-A92E-1FDC95469CB2}"/>
              </a:ext>
            </a:extLst>
          </p:cNvPr>
          <p:cNvGrpSpPr>
            <a:grpSpLocks/>
          </p:cNvGrpSpPr>
          <p:nvPr/>
        </p:nvGrpSpPr>
        <p:grpSpPr bwMode="auto">
          <a:xfrm rot="7997737">
            <a:off x="4983778" y="5638040"/>
            <a:ext cx="298450" cy="320675"/>
            <a:chOff x="703" y="3170"/>
            <a:chExt cx="805" cy="760"/>
          </a:xfrm>
        </p:grpSpPr>
        <p:sp>
          <p:nvSpPr>
            <p:cNvPr id="2071" name="Oval 59">
              <a:extLst>
                <a:ext uri="{FF2B5EF4-FFF2-40B4-BE49-F238E27FC236}">
                  <a16:creationId xmlns:a16="http://schemas.microsoft.com/office/drawing/2014/main" id="{4456A4B8-E563-4D50-9C1F-8DD57D426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2" name="Line 60">
              <a:extLst>
                <a:ext uri="{FF2B5EF4-FFF2-40B4-BE49-F238E27FC236}">
                  <a16:creationId xmlns:a16="http://schemas.microsoft.com/office/drawing/2014/main" id="{EF98C769-7355-4F44-811D-52723E46C8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68" name="Group 61">
            <a:extLst>
              <a:ext uri="{FF2B5EF4-FFF2-40B4-BE49-F238E27FC236}">
                <a16:creationId xmlns:a16="http://schemas.microsoft.com/office/drawing/2014/main" id="{AA73B4ED-949F-460A-B044-F0C932815CFB}"/>
              </a:ext>
            </a:extLst>
          </p:cNvPr>
          <p:cNvGrpSpPr>
            <a:grpSpLocks/>
          </p:cNvGrpSpPr>
          <p:nvPr/>
        </p:nvGrpSpPr>
        <p:grpSpPr bwMode="auto">
          <a:xfrm rot="13602263" flipV="1">
            <a:off x="5956916" y="5684078"/>
            <a:ext cx="298450" cy="320675"/>
            <a:chOff x="703" y="3170"/>
            <a:chExt cx="805" cy="760"/>
          </a:xfrm>
        </p:grpSpPr>
        <p:sp>
          <p:nvSpPr>
            <p:cNvPr id="2069" name="Oval 62">
              <a:extLst>
                <a:ext uri="{FF2B5EF4-FFF2-40B4-BE49-F238E27FC236}">
                  <a16:creationId xmlns:a16="http://schemas.microsoft.com/office/drawing/2014/main" id="{6DDC3021-484C-4B0A-A164-F11C757D6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3385"/>
              <a:ext cx="550" cy="545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0" name="Line 63">
              <a:extLst>
                <a:ext uri="{FF2B5EF4-FFF2-40B4-BE49-F238E27FC236}">
                  <a16:creationId xmlns:a16="http://schemas.microsoft.com/office/drawing/2014/main" id="{EB196F09-1D3A-4A59-BAAE-266C395B90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3170"/>
              <a:ext cx="383" cy="3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Caesar Encryption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 Messages Structure Chart</dc:title>
  <dc:creator>Joe McCarthy-Holland</dc:creator>
  <cp:lastModifiedBy>Dal Sandhu</cp:lastModifiedBy>
  <cp:revision>14</cp:revision>
  <dcterms:created xsi:type="dcterms:W3CDTF">2013-03-17T22:18:13Z</dcterms:created>
  <dcterms:modified xsi:type="dcterms:W3CDTF">2021-01-18T19:07:02Z</dcterms:modified>
</cp:coreProperties>
</file>