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7" r:id="rId7"/>
    <p:sldId id="270" r:id="rId8"/>
    <p:sldId id="269" r:id="rId9"/>
    <p:sldId id="260" r:id="rId10"/>
    <p:sldId id="271" r:id="rId11"/>
    <p:sldId id="25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971" autoAdjust="0"/>
  </p:normalViewPr>
  <p:slideViewPr>
    <p:cSldViewPr snapToGrid="0">
      <p:cViewPr>
        <p:scale>
          <a:sx n="83" d="100"/>
          <a:sy n="83" d="100"/>
        </p:scale>
        <p:origin x="45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C192-BE64-4B2B-AA9B-E156194C474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4BD5-C922-4D57-BA21-4A98BA5BD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2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ouEWHpL7o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gD7cguaEbv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technology and marketing</a:t>
            </a:r>
          </a:p>
        </p:txBody>
      </p:sp>
    </p:spTree>
    <p:extLst>
      <p:ext uri="{BB962C8B-B14F-4D97-AF65-F5344CB8AC3E}">
        <p14:creationId xmlns:p14="http://schemas.microsoft.com/office/powerpoint/2010/main" val="227095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54" y="2311400"/>
            <a:ext cx="10998946" cy="4279900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How has new technology changed the way that businesses market their products/services and how consumers shop?</a:t>
            </a:r>
          </a:p>
        </p:txBody>
      </p:sp>
    </p:spTree>
    <p:extLst>
      <p:ext uri="{BB962C8B-B14F-4D97-AF65-F5344CB8AC3E}">
        <p14:creationId xmlns:p14="http://schemas.microsoft.com/office/powerpoint/2010/main" val="356636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3300"/>
            <a:ext cx="10553700" cy="4127500"/>
          </a:xfrm>
        </p:spPr>
        <p:txBody>
          <a:bodyPr>
            <a:normAutofit/>
          </a:bodyPr>
          <a:lstStyle/>
          <a:p>
            <a:r>
              <a:rPr lang="en-GB" sz="2400" dirty="0"/>
              <a:t>Explain how new technology is used in marketing </a:t>
            </a:r>
            <a:r>
              <a:rPr lang="en-GB" sz="2000" dirty="0"/>
              <a:t>(including the role of digital media, social media, e-tailing and m-commerce)</a:t>
            </a:r>
          </a:p>
          <a:p>
            <a:endParaRPr lang="en-GB" sz="2000" dirty="0"/>
          </a:p>
          <a:p>
            <a:r>
              <a:rPr lang="en-GB" sz="2400" dirty="0"/>
              <a:t>Explain the impacts of new technology on existing businesses such as high street retailers.</a:t>
            </a:r>
          </a:p>
          <a:p>
            <a:endParaRPr lang="en-GB" sz="2400" dirty="0"/>
          </a:p>
          <a:p>
            <a:r>
              <a:rPr lang="en-GB" sz="2400" dirty="0"/>
              <a:t>Evaluate the impact of new technology of on the marketing activities of businesses and its stakeholders.</a:t>
            </a:r>
          </a:p>
        </p:txBody>
      </p:sp>
    </p:spTree>
    <p:extLst>
      <p:ext uri="{BB962C8B-B14F-4D97-AF65-F5344CB8AC3E}">
        <p14:creationId xmlns:p14="http://schemas.microsoft.com/office/powerpoint/2010/main" val="15254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Explain how new technology is used in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25700"/>
            <a:ext cx="10553700" cy="4127500"/>
          </a:xfrm>
        </p:spPr>
        <p:txBody>
          <a:bodyPr>
            <a:normAutofit/>
          </a:bodyPr>
          <a:lstStyle/>
          <a:p>
            <a:r>
              <a:rPr lang="en-GB" sz="2400" dirty="0"/>
              <a:t>Each of the 4 Ps has to change and evolve to meet the demands of this new method (i.e. the internet) of reaching customers.</a:t>
            </a:r>
          </a:p>
          <a:p>
            <a:endParaRPr lang="en-GB" sz="2400" dirty="0"/>
          </a:p>
          <a:p>
            <a:r>
              <a:rPr lang="en-GB" sz="2400" dirty="0"/>
              <a:t>Clicks and bricks</a:t>
            </a:r>
          </a:p>
          <a:p>
            <a:r>
              <a:rPr lang="en-GB" sz="2400" dirty="0"/>
              <a:t>Social media</a:t>
            </a:r>
          </a:p>
          <a:p>
            <a:r>
              <a:rPr lang="en-GB" sz="2400" dirty="0"/>
              <a:t>M-commerce</a:t>
            </a:r>
          </a:p>
          <a:p>
            <a:r>
              <a:rPr lang="en-GB" sz="2400" dirty="0"/>
              <a:t>E-tailing</a:t>
            </a:r>
          </a:p>
          <a:p>
            <a:r>
              <a:rPr lang="en-GB" sz="2400" dirty="0"/>
              <a:t>Pricing and the internet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162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Explain the impacts of new technology on existing businesses (such as high street retailers).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24172"/>
              </p:ext>
            </p:extLst>
          </p:nvPr>
        </p:nvGraphicFramePr>
        <p:xfrm>
          <a:off x="786674" y="2783477"/>
          <a:ext cx="102997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Can reach a global</a:t>
                      </a:r>
                      <a:r>
                        <a:rPr lang="en-GB" baseline="0" dirty="0"/>
                        <a:t> market (even if only a small business)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Fierce</a:t>
                      </a:r>
                      <a:r>
                        <a:rPr lang="en-GB" baseline="0" dirty="0"/>
                        <a:t> competition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Reduce costs by</a:t>
                      </a:r>
                      <a:r>
                        <a:rPr lang="en-GB" baseline="0" dirty="0"/>
                        <a:t> not having to be close to consumers (may close stores or locate stores in cheaper areas)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Dependent</a:t>
                      </a:r>
                      <a:r>
                        <a:rPr lang="en-GB" baseline="0" dirty="0"/>
                        <a:t> on efficient delivery services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Longer opening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Costs</a:t>
                      </a:r>
                      <a:r>
                        <a:rPr lang="en-GB" baseline="0" dirty="0"/>
                        <a:t> of ensuring the site is safe for consumers to use and data is protected.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impact of new technology on the marketing mix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25700"/>
            <a:ext cx="10553700" cy="4127500"/>
          </a:xfrm>
        </p:spPr>
        <p:txBody>
          <a:bodyPr>
            <a:normAutofit/>
          </a:bodyPr>
          <a:lstStyle/>
          <a:p>
            <a:r>
              <a:rPr lang="en-GB" sz="2400" dirty="0"/>
              <a:t>Businesses involved in e-tailing or using new technology need to consider the impact on their marketing mix.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1667"/>
              </p:ext>
            </p:extLst>
          </p:nvPr>
        </p:nvGraphicFramePr>
        <p:xfrm>
          <a:off x="876298" y="3689773"/>
          <a:ext cx="10579104" cy="1599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634">
                <a:tc>
                  <a:txBody>
                    <a:bodyPr/>
                    <a:lstStyle/>
                    <a:p>
                      <a:r>
                        <a:rPr lang="en-GB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378">
                <a:tc>
                  <a:txBody>
                    <a:bodyPr/>
                    <a:lstStyle/>
                    <a:p>
                      <a:r>
                        <a:rPr lang="en-GB" dirty="0"/>
                        <a:t>USP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Competitive</a:t>
                      </a:r>
                      <a:r>
                        <a:rPr lang="en-GB" baseline="0" dirty="0"/>
                        <a:t> pricing</a:t>
                      </a:r>
                    </a:p>
                    <a:p>
                      <a:r>
                        <a:rPr lang="en-GB" baseline="0" dirty="0"/>
                        <a:t>Skimming/penetration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Will</a:t>
                      </a:r>
                      <a:r>
                        <a:rPr lang="en-GB" baseline="0" dirty="0"/>
                        <a:t> revolve around use of the internet (e.g. email alerts, cookies </a:t>
                      </a:r>
                      <a:r>
                        <a:rPr lang="en-GB" baseline="0" dirty="0" err="1"/>
                        <a:t>etc</a:t>
                      </a:r>
                      <a:r>
                        <a:rPr lang="en-GB" baseline="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More choice.</a:t>
                      </a:r>
                    </a:p>
                    <a:p>
                      <a:r>
                        <a:rPr lang="en-GB" dirty="0"/>
                        <a:t>There may be no need for the business to close</a:t>
                      </a:r>
                      <a:r>
                        <a:rPr lang="en-GB" baseline="0" dirty="0"/>
                        <a:t> to it’s customers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1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7AE7-3631-4947-A750-D921157B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F42AA40-DA93-4FAF-B008-3D5E15B91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64" y="2587341"/>
            <a:ext cx="5273616" cy="3350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7CBF0-B6AF-4FF6-ADB0-5840B391669A}"/>
              </a:ext>
            </a:extLst>
          </p:cNvPr>
          <p:cNvSpPr txBox="1"/>
          <p:nvPr/>
        </p:nvSpPr>
        <p:spPr>
          <a:xfrm>
            <a:off x="439946" y="5794075"/>
            <a:ext cx="5702061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537A6-3B61-4B22-91E5-6A08A0568E92}"/>
              </a:ext>
            </a:extLst>
          </p:cNvPr>
          <p:cNvSpPr txBox="1"/>
          <p:nvPr/>
        </p:nvSpPr>
        <p:spPr>
          <a:xfrm>
            <a:off x="439946" y="6124755"/>
            <a:ext cx="52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https://www.youtube.com/watch?v=GouEWHpL7oE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9584AD23-7741-43F5-9729-8677B36B7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674" y="2615515"/>
            <a:ext cx="5333836" cy="3357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367666-8C96-4095-8C53-1ECEFA5C1A90}"/>
              </a:ext>
            </a:extLst>
          </p:cNvPr>
          <p:cNvSpPr txBox="1"/>
          <p:nvPr/>
        </p:nvSpPr>
        <p:spPr>
          <a:xfrm>
            <a:off x="6337540" y="6124755"/>
            <a:ext cx="5216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https://www.youtube.com/watch?v=gD7cguaEbv8</a:t>
            </a:r>
          </a:p>
        </p:txBody>
      </p:sp>
    </p:spTree>
    <p:extLst>
      <p:ext uri="{BB962C8B-B14F-4D97-AF65-F5344CB8AC3E}">
        <p14:creationId xmlns:p14="http://schemas.microsoft.com/office/powerpoint/2010/main" val="16094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654" y="1087968"/>
            <a:ext cx="8761413" cy="706964"/>
          </a:xfrm>
        </p:spPr>
        <p:txBody>
          <a:bodyPr/>
          <a:lstStyle/>
          <a:p>
            <a:r>
              <a:rPr lang="en-GB" sz="2800" dirty="0"/>
              <a:t>Activity: Evaluate the impact of new technology on the marketing activities of a business and its stakeholders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27" y="2442753"/>
            <a:ext cx="11075146" cy="3405051"/>
          </a:xfrm>
        </p:spPr>
        <p:txBody>
          <a:bodyPr>
            <a:noAutofit/>
          </a:bodyPr>
          <a:lstStyle/>
          <a:p>
            <a:r>
              <a:rPr lang="en-GB" sz="2000" dirty="0"/>
              <a:t>Choose a business and investigate how new technology helps their marketing effort.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Evaluate the impact of new technology on the marketing activities of your chosen business </a:t>
            </a:r>
            <a:r>
              <a:rPr lang="en-GB" dirty="0"/>
              <a:t>(e.g. pros and cons - better targeting, costs savings, greater impact, improved access to potential consumer, reduced employee workload, USP over competition, build brand loyalty, ease of purchase, ease of promotion).</a:t>
            </a:r>
          </a:p>
          <a:p>
            <a:endParaRPr lang="en-GB" sz="2000" dirty="0"/>
          </a:p>
          <a:p>
            <a:r>
              <a:rPr lang="en-GB" sz="2000" dirty="0"/>
              <a:t>Record your research findings and analysis in the table of the New Tech and Marketing workbook (on GOL).</a:t>
            </a:r>
          </a:p>
          <a:p>
            <a:endParaRPr lang="en-GB" sz="2000" dirty="0"/>
          </a:p>
          <a:p>
            <a:r>
              <a:rPr lang="en-GB" sz="2000" dirty="0"/>
              <a:t>Answer the past paper question in </a:t>
            </a:r>
            <a:r>
              <a:rPr lang="en-GB" sz="2000"/>
              <a:t>the workboo</a:t>
            </a:r>
            <a:r>
              <a:rPr lang="en-GB" sz="2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68262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54" y="2451100"/>
            <a:ext cx="10846546" cy="4013200"/>
          </a:xfrm>
        </p:spPr>
        <p:txBody>
          <a:bodyPr>
            <a:normAutofit/>
          </a:bodyPr>
          <a:lstStyle/>
          <a:p>
            <a:r>
              <a:rPr lang="en-GB" sz="3200" dirty="0"/>
              <a:t>How has new technology changed the way that businesses carry out their marketing activities?</a:t>
            </a:r>
          </a:p>
        </p:txBody>
      </p:sp>
    </p:spTree>
    <p:extLst>
      <p:ext uri="{BB962C8B-B14F-4D97-AF65-F5344CB8AC3E}">
        <p14:creationId xmlns:p14="http://schemas.microsoft.com/office/powerpoint/2010/main" val="3150319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B8CDD5-E3A1-49A8-8D8B-2F69678D23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81145-537A-400C-BB95-F0B7E22B3A49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85BEF0-8787-4D4F-9135-95731D68F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800</TotalTime>
  <Words>448</Words>
  <Application>Microsoft Office PowerPoint</Application>
  <PresentationFormat>Widescreen</PresentationFormat>
  <Paragraphs>57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Boardroom</vt:lpstr>
      <vt:lpstr>New technology and marketing</vt:lpstr>
      <vt:lpstr>Starter Activity</vt:lpstr>
      <vt:lpstr>Learning Objectives</vt:lpstr>
      <vt:lpstr>Explain how new technology is used in marketing</vt:lpstr>
      <vt:lpstr>Explain the impacts of new technology on existing businesses (such as high street retailers).</vt:lpstr>
      <vt:lpstr>The impact of new technology on the marketing mix</vt:lpstr>
      <vt:lpstr>Watch</vt:lpstr>
      <vt:lpstr>Activity: Evaluate the impact of new technology on the marketing activities of a business and its stakeholders </vt:lpstr>
      <vt:lpstr>Plenary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about the marketing mix</dc:title>
  <dc:creator>Rebecca Crumpton</dc:creator>
  <cp:lastModifiedBy>Rebecca Crumpton</cp:lastModifiedBy>
  <cp:revision>43</cp:revision>
  <dcterms:created xsi:type="dcterms:W3CDTF">2016-01-05T14:45:01Z</dcterms:created>
  <dcterms:modified xsi:type="dcterms:W3CDTF">2021-01-29T09:57:47Z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