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19" autoAdjust="0"/>
  </p:normalViewPr>
  <p:slideViewPr>
    <p:cSldViewPr snapToGrid="0">
      <p:cViewPr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lastonburyfestivals.co.uk/information/advice/packing-lis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21.1 Task B – events and their features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5CEF-D6D1-4997-9213-559737CD9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Marketing methods that were used to promote the event and maximize sales.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7A26C-725D-43C3-8959-BCA333232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84" y="2015494"/>
            <a:ext cx="11029615" cy="3634486"/>
          </a:xfrm>
        </p:spPr>
        <p:txBody>
          <a:bodyPr/>
          <a:lstStyle/>
          <a:p>
            <a:r>
              <a:rPr lang="en-GB" dirty="0"/>
              <a:t>How was the event advertised? (and why?)</a:t>
            </a:r>
          </a:p>
          <a:p>
            <a:r>
              <a:rPr lang="en-GB" dirty="0"/>
              <a:t>Online? Social Media? Show examples/screen shots.</a:t>
            </a:r>
          </a:p>
          <a:p>
            <a:r>
              <a:rPr lang="en-GB" dirty="0"/>
              <a:t>Posters, flyers etc.</a:t>
            </a:r>
          </a:p>
          <a:p>
            <a:r>
              <a:rPr lang="en-GB" dirty="0"/>
              <a:t>Word of mouth.</a:t>
            </a:r>
          </a:p>
          <a:p>
            <a:r>
              <a:rPr lang="en-GB" dirty="0"/>
              <a:t>Invitations.</a:t>
            </a:r>
          </a:p>
          <a:p>
            <a:r>
              <a:rPr lang="en-GB" dirty="0"/>
              <a:t>TV/Radio/Magazines/Newspapers?</a:t>
            </a:r>
          </a:p>
          <a:p>
            <a:r>
              <a:rPr lang="en-GB" dirty="0"/>
              <a:t>Special offers/discounts etc. (early booking etc.).</a:t>
            </a:r>
          </a:p>
          <a:p>
            <a:r>
              <a:rPr lang="en-GB" dirty="0"/>
              <a:t>Pricing strategies – family tickets/students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8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3D0B-3FEC-48D6-8829-02A5BDE7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target guest/customer profile </a:t>
            </a:r>
            <a:r>
              <a:rPr lang="en-US" i="1" dirty="0"/>
              <a:t>(…and why?)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E75E0-D1AC-41AB-B47F-7E2B3A99E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27691"/>
            <a:ext cx="11029615" cy="3634486"/>
          </a:xfrm>
        </p:spPr>
        <p:txBody>
          <a:bodyPr/>
          <a:lstStyle/>
          <a:p>
            <a:r>
              <a:rPr lang="en-GB" dirty="0"/>
              <a:t>Age</a:t>
            </a:r>
          </a:p>
          <a:p>
            <a:r>
              <a:rPr lang="en-GB" dirty="0"/>
              <a:t>Interests</a:t>
            </a:r>
          </a:p>
          <a:p>
            <a:r>
              <a:rPr lang="en-GB" dirty="0"/>
              <a:t>Motivations</a:t>
            </a:r>
          </a:p>
          <a:p>
            <a:r>
              <a:rPr lang="en-GB" dirty="0"/>
              <a:t>Lifestyle (e.g. family/student/professionals)</a:t>
            </a:r>
          </a:p>
          <a:p>
            <a:r>
              <a:rPr lang="en-GB" dirty="0"/>
              <a:t>Social class</a:t>
            </a:r>
          </a:p>
          <a:p>
            <a:r>
              <a:rPr lang="en-GB" dirty="0"/>
              <a:t>Catchment area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605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2CE02-ED28-4A44-90E7-EE903F755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Access/transport arrangements to the event/venue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B5737-03BE-4B23-BCCF-491533ED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64" y="1611757"/>
            <a:ext cx="11029615" cy="3634486"/>
          </a:xfrm>
        </p:spPr>
        <p:txBody>
          <a:bodyPr/>
          <a:lstStyle/>
          <a:p>
            <a:r>
              <a:rPr lang="en-US" dirty="0"/>
              <a:t>Car parking.</a:t>
            </a:r>
          </a:p>
          <a:p>
            <a:r>
              <a:rPr lang="en-US" dirty="0"/>
              <a:t>Public Transport</a:t>
            </a:r>
          </a:p>
          <a:p>
            <a:r>
              <a:rPr lang="en-US" dirty="0"/>
              <a:t>Entrances to the venue</a:t>
            </a:r>
          </a:p>
          <a:p>
            <a:r>
              <a:rPr lang="en-US" dirty="0"/>
              <a:t>Disabled access</a:t>
            </a:r>
          </a:p>
          <a:p>
            <a:r>
              <a:rPr lang="en-US" dirty="0"/>
              <a:t>Signage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217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56C5-BD6F-4828-95A7-743F5EFA6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required…</a:t>
            </a:r>
            <a:r>
              <a:rPr lang="en-US" i="1" dirty="0"/>
              <a:t>and why?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3B914-F5CD-4A21-BE7E-5D28C8DB7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Electricity supply?</a:t>
            </a:r>
          </a:p>
          <a:p>
            <a:r>
              <a:rPr lang="en-US" dirty="0"/>
              <a:t>Audio-visual resources?</a:t>
            </a:r>
          </a:p>
          <a:p>
            <a:r>
              <a:rPr lang="en-US" dirty="0"/>
              <a:t>Special effects?</a:t>
            </a:r>
          </a:p>
          <a:p>
            <a:r>
              <a:rPr lang="en-US" dirty="0"/>
              <a:t>Telecommunications?</a:t>
            </a:r>
            <a:endParaRPr lang="en-GB" dirty="0"/>
          </a:p>
          <a:p>
            <a:r>
              <a:rPr lang="en-US" dirty="0"/>
              <a:t>Wi-Fi?</a:t>
            </a:r>
          </a:p>
          <a:p>
            <a:r>
              <a:rPr lang="en-US" dirty="0"/>
              <a:t>Business support services?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748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7320-B1FB-49AA-A480-C6ED64A4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etiquette.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252C3-2C25-4FE5-8DDD-65D30CC02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93" y="1296516"/>
            <a:ext cx="11029615" cy="3634486"/>
          </a:xfrm>
        </p:spPr>
        <p:txBody>
          <a:bodyPr/>
          <a:lstStyle/>
          <a:p>
            <a:r>
              <a:rPr lang="en-GB" dirty="0">
                <a:hlinkClick r:id="rId2"/>
              </a:rPr>
              <a:t>Rules?</a:t>
            </a:r>
            <a:endParaRPr lang="en-GB" dirty="0"/>
          </a:p>
          <a:p>
            <a:r>
              <a:rPr lang="en-GB" dirty="0"/>
              <a:t>Dress code?</a:t>
            </a:r>
          </a:p>
          <a:p>
            <a:r>
              <a:rPr lang="en-GB" dirty="0"/>
              <a:t>Protocols?</a:t>
            </a:r>
          </a:p>
        </p:txBody>
      </p:sp>
    </p:spTree>
    <p:extLst>
      <p:ext uri="{BB962C8B-B14F-4D97-AF65-F5344CB8AC3E}">
        <p14:creationId xmlns:p14="http://schemas.microsoft.com/office/powerpoint/2010/main" val="2790330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2E1D-C77F-43DF-8B10-0803EF98E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Ambience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9485A-418D-4053-96A5-B88C38966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3542"/>
            <a:ext cx="11029615" cy="3634486"/>
          </a:xfrm>
        </p:spPr>
        <p:txBody>
          <a:bodyPr/>
          <a:lstStyle/>
          <a:p>
            <a:r>
              <a:rPr lang="en-GB" dirty="0"/>
              <a:t>Decoration/styling? (theme?)</a:t>
            </a:r>
          </a:p>
          <a:p>
            <a:r>
              <a:rPr lang="en-GB" dirty="0"/>
              <a:t>Lighting?</a:t>
            </a:r>
          </a:p>
          <a:p>
            <a:r>
              <a:rPr lang="en-GB" dirty="0"/>
              <a:t>Music?</a:t>
            </a:r>
          </a:p>
          <a:p>
            <a:r>
              <a:rPr lang="en-GB" dirty="0"/>
              <a:t>Use of setting/venue?</a:t>
            </a:r>
          </a:p>
          <a:p>
            <a:r>
              <a:rPr lang="en-GB" dirty="0"/>
              <a:t>Meeting/greeting – staff training.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13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27642-4816-461A-A819-5AA192C9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Entertainment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63A34-C06A-4F23-84EF-64F0082E0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32639"/>
            <a:ext cx="11029615" cy="3634486"/>
          </a:xfrm>
        </p:spPr>
        <p:txBody>
          <a:bodyPr/>
          <a:lstStyle/>
          <a:p>
            <a:r>
              <a:rPr lang="en-GB" dirty="0"/>
              <a:t>Focus of the event?</a:t>
            </a:r>
          </a:p>
          <a:p>
            <a:r>
              <a:rPr lang="en-GB" dirty="0"/>
              <a:t>Supporting the main function of the event?</a:t>
            </a:r>
          </a:p>
          <a:p>
            <a:r>
              <a:rPr lang="en-GB" dirty="0"/>
              <a:t>Musicians/guest speakers/sports performers/comedians etc.</a:t>
            </a:r>
          </a:p>
          <a:p>
            <a:r>
              <a:rPr lang="en-GB" dirty="0"/>
              <a:t>Equipment/facilities needed?</a:t>
            </a:r>
          </a:p>
        </p:txBody>
      </p:sp>
    </p:spTree>
    <p:extLst>
      <p:ext uri="{BB962C8B-B14F-4D97-AF65-F5344CB8AC3E}">
        <p14:creationId xmlns:p14="http://schemas.microsoft.com/office/powerpoint/2010/main" val="333310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10AA-07A1-4D4F-90D1-C1190B95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Accommodation at the event or near to location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9C801-5E8B-4CB1-BF29-7ED113AB7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13291"/>
            <a:ext cx="11029615" cy="3634486"/>
          </a:xfrm>
        </p:spPr>
        <p:txBody>
          <a:bodyPr/>
          <a:lstStyle/>
          <a:p>
            <a:r>
              <a:rPr lang="en-US" dirty="0"/>
              <a:t>Why might this be needed (and by</a:t>
            </a:r>
            <a:r>
              <a:rPr lang="en-GB" dirty="0"/>
              <a:t> </a:t>
            </a:r>
            <a:r>
              <a:rPr lang="en-US" dirty="0"/>
              <a:t>whom?)</a:t>
            </a:r>
          </a:p>
          <a:p>
            <a:r>
              <a:rPr lang="en-US" dirty="0"/>
              <a:t>Camping?</a:t>
            </a:r>
          </a:p>
          <a:p>
            <a:r>
              <a:rPr lang="en-US" dirty="0"/>
              <a:t>On-site accommodation?</a:t>
            </a:r>
          </a:p>
          <a:p>
            <a:r>
              <a:rPr lang="en-US" dirty="0"/>
              <a:t>Availability in the surrounding area – dependent on location.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278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4EDB-D425-4C34-AB25-3E55F30B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roles of event organisers/team members.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2656-13DF-4955-AB30-91F18C6DF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Event Planners</a:t>
            </a:r>
          </a:p>
          <a:p>
            <a:r>
              <a:rPr lang="en-GB" dirty="0"/>
              <a:t>Event Managers</a:t>
            </a:r>
          </a:p>
          <a:p>
            <a:r>
              <a:rPr lang="en-GB" dirty="0"/>
              <a:t>Marketing</a:t>
            </a:r>
          </a:p>
          <a:p>
            <a:r>
              <a:rPr lang="en-GB" dirty="0"/>
              <a:t>Finance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190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B0A66-8687-4D36-A720-008C5C73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details.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38890-D458-4B16-81F6-98A24F67D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32639"/>
            <a:ext cx="11029615" cy="3634486"/>
          </a:xfrm>
        </p:spPr>
        <p:txBody>
          <a:bodyPr/>
          <a:lstStyle/>
          <a:p>
            <a:r>
              <a:rPr lang="en-GB" dirty="0"/>
              <a:t>Who is this event being organised for?</a:t>
            </a:r>
          </a:p>
          <a:p>
            <a:r>
              <a:rPr lang="en-GB" dirty="0"/>
              <a:t>Charity?</a:t>
            </a:r>
          </a:p>
          <a:p>
            <a:r>
              <a:rPr lang="en-GB" dirty="0"/>
              <a:t>Individuals?</a:t>
            </a:r>
          </a:p>
          <a:p>
            <a:r>
              <a:rPr lang="en-GB" dirty="0"/>
              <a:t>A business?</a:t>
            </a:r>
          </a:p>
          <a:p>
            <a:r>
              <a:rPr lang="en-GB" dirty="0"/>
              <a:t>A promoter?</a:t>
            </a:r>
          </a:p>
        </p:txBody>
      </p:sp>
    </p:spTree>
    <p:extLst>
      <p:ext uri="{BB962C8B-B14F-4D97-AF65-F5344CB8AC3E}">
        <p14:creationId xmlns:p14="http://schemas.microsoft.com/office/powerpoint/2010/main" val="154021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4E8A8-D93A-457C-B2A3-8D131CE9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21.1 Task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37D3-AE50-465F-A4A9-AE2C9FDFF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94" y="1621236"/>
            <a:ext cx="11029615" cy="3204101"/>
          </a:xfrm>
        </p:spPr>
        <p:txBody>
          <a:bodyPr/>
          <a:lstStyle/>
          <a:p>
            <a:pPr marL="0" lvl="0" indent="0" defTabSz="914400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en-GB" sz="3200" dirty="0">
                <a:solidFill>
                  <a:prstClr val="black"/>
                </a:solidFill>
                <a:latin typeface="Calibri"/>
              </a:rPr>
              <a:t>You have been asked to prepare 2 illustrated A3 posters containing information relating to 2 different types of events. These are aimed at new staff, to help raise their awareness of different types of events and their features.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921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C800-77B1-4F7C-98B6-C64622BA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Contractors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EAF2C-3948-4060-A9B8-DAE57B1F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825" y="1476953"/>
            <a:ext cx="11029615" cy="3634486"/>
          </a:xfrm>
        </p:spPr>
        <p:txBody>
          <a:bodyPr/>
          <a:lstStyle/>
          <a:p>
            <a:r>
              <a:rPr lang="en-GB" dirty="0"/>
              <a:t>Any external service provider required for the event?</a:t>
            </a:r>
          </a:p>
          <a:p>
            <a:r>
              <a:rPr lang="en-GB" dirty="0"/>
              <a:t>Audio-visual?</a:t>
            </a:r>
          </a:p>
          <a:p>
            <a:r>
              <a:rPr lang="en-GB" dirty="0"/>
              <a:t>Security?</a:t>
            </a:r>
          </a:p>
          <a:p>
            <a:r>
              <a:rPr lang="en-GB" dirty="0"/>
              <a:t>Catering?</a:t>
            </a:r>
          </a:p>
          <a:p>
            <a:r>
              <a:rPr lang="en-GB" dirty="0"/>
              <a:t>Florists?</a:t>
            </a:r>
          </a:p>
          <a:p>
            <a:r>
              <a:rPr lang="en-GB" dirty="0"/>
              <a:t>Temporary structures?</a:t>
            </a:r>
          </a:p>
        </p:txBody>
      </p:sp>
    </p:spTree>
    <p:extLst>
      <p:ext uri="{BB962C8B-B14F-4D97-AF65-F5344CB8AC3E}">
        <p14:creationId xmlns:p14="http://schemas.microsoft.com/office/powerpoint/2010/main" val="1738554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62CA-F0FC-4918-8E99-80F1B434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 risks/hazards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192E-D474-41CB-ADA3-A86097754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staff.</a:t>
            </a:r>
          </a:p>
          <a:p>
            <a:r>
              <a:rPr lang="en-GB" dirty="0"/>
              <a:t>To customers.</a:t>
            </a:r>
          </a:p>
          <a:p>
            <a:r>
              <a:rPr lang="en-GB" dirty="0"/>
              <a:t>Activities?</a:t>
            </a:r>
          </a:p>
          <a:p>
            <a:r>
              <a:rPr lang="en-GB" dirty="0"/>
              <a:t>Substances?</a:t>
            </a:r>
          </a:p>
          <a:p>
            <a:r>
              <a:rPr lang="en-GB" dirty="0"/>
              <a:t>Equipment?</a:t>
            </a:r>
          </a:p>
          <a:p>
            <a:r>
              <a:rPr lang="en-GB" dirty="0"/>
              <a:t>People?</a:t>
            </a:r>
          </a:p>
          <a:p>
            <a:r>
              <a:rPr lang="en-GB" dirty="0"/>
              <a:t>Security?</a:t>
            </a:r>
          </a:p>
        </p:txBody>
      </p:sp>
    </p:spTree>
    <p:extLst>
      <p:ext uri="{BB962C8B-B14F-4D97-AF65-F5344CB8AC3E}">
        <p14:creationId xmlns:p14="http://schemas.microsoft.com/office/powerpoint/2010/main" val="4199649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C1F8-C900-4F92-849A-55FF61C5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Finally, discuss whether you think the event was successful or not (explaining your opinion).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3D865-EE55-44D4-BA2C-BDD188438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4761"/>
            <a:ext cx="11029615" cy="3634486"/>
          </a:xfrm>
        </p:spPr>
        <p:txBody>
          <a:bodyPr/>
          <a:lstStyle/>
          <a:p>
            <a:r>
              <a:rPr lang="en-GB" dirty="0"/>
              <a:t>Financially?</a:t>
            </a:r>
          </a:p>
          <a:p>
            <a:r>
              <a:rPr lang="en-GB" dirty="0"/>
              <a:t>Customer satisfaction?</a:t>
            </a:r>
          </a:p>
          <a:p>
            <a:r>
              <a:rPr lang="en-GB" dirty="0"/>
              <a:t>Customer feedback (trip advisor etc.)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52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2F109-B1FE-46A0-84AD-29ED88402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your 2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20B25-D9A5-4711-8F72-868260B6A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13542"/>
            <a:ext cx="11029615" cy="363448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should be…</a:t>
            </a:r>
          </a:p>
          <a:p>
            <a:r>
              <a:rPr lang="en-GB" dirty="0"/>
              <a:t>Different forms/types of events</a:t>
            </a:r>
          </a:p>
          <a:p>
            <a:r>
              <a:rPr lang="en-GB" dirty="0"/>
              <a:t>Different sizes</a:t>
            </a:r>
          </a:p>
          <a:p>
            <a:r>
              <a:rPr lang="en-GB" dirty="0"/>
              <a:t>Have different functions/objectives</a:t>
            </a:r>
          </a:p>
          <a:p>
            <a:r>
              <a:rPr lang="en-GB" dirty="0"/>
              <a:t>Perhaps choose events that you are familiar with/have visited in the past</a:t>
            </a:r>
          </a:p>
          <a:p>
            <a:r>
              <a:rPr lang="en-GB" dirty="0"/>
              <a:t>Or, choose events that you are interested in and want to know more about.</a:t>
            </a:r>
          </a:p>
          <a:p>
            <a:r>
              <a:rPr lang="en-GB" dirty="0"/>
              <a:t>Choose events that have happened recently (2019!!!)</a:t>
            </a:r>
          </a:p>
        </p:txBody>
      </p:sp>
    </p:spTree>
    <p:extLst>
      <p:ext uri="{BB962C8B-B14F-4D97-AF65-F5344CB8AC3E}">
        <p14:creationId xmlns:p14="http://schemas.microsoft.com/office/powerpoint/2010/main" val="118898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D6F6-BB40-482B-98D3-8EB4E43B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68EFE-FA4A-495E-A916-E73C35B44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68" y="1202072"/>
            <a:ext cx="11029615" cy="3634486"/>
          </a:xfrm>
        </p:spPr>
        <p:txBody>
          <a:bodyPr/>
          <a:lstStyle/>
          <a:p>
            <a:r>
              <a:rPr lang="en-GB" dirty="0"/>
              <a:t>The range of features that you need to research/describe for each of the 2 events is listed on the Task 21.1 Task B handout.</a:t>
            </a:r>
          </a:p>
          <a:p>
            <a:endParaRPr lang="en-GB" dirty="0"/>
          </a:p>
          <a:p>
            <a:r>
              <a:rPr lang="en-GB" dirty="0"/>
              <a:t>The following slides will summarise these (and we will discuss what needs to be included during our lessons).</a:t>
            </a:r>
          </a:p>
        </p:txBody>
      </p:sp>
    </p:spTree>
    <p:extLst>
      <p:ext uri="{BB962C8B-B14F-4D97-AF65-F5344CB8AC3E}">
        <p14:creationId xmlns:p14="http://schemas.microsoft.com/office/powerpoint/2010/main" val="370452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6D8DA-7131-4A46-BB08-998C1CA36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954598"/>
            <a:ext cx="11029616" cy="1188720"/>
          </a:xfrm>
        </p:spPr>
        <p:txBody>
          <a:bodyPr/>
          <a:lstStyle/>
          <a:p>
            <a:r>
              <a:rPr lang="en-US" u="sng" dirty="0"/>
              <a:t>Introduction: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75F4B-73F1-4D96-941C-977D63B12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summary of the type of event that you are researching (i.e. leisure, corporate/ business, exhibitions and fairs, festivals, sporting, entertainment, education etc.)</a:t>
            </a:r>
            <a:endParaRPr lang="en-GB" dirty="0"/>
          </a:p>
          <a:p>
            <a:r>
              <a:rPr lang="en-US" dirty="0"/>
              <a:t>This should include a general summary of the purpose/function of this type of event, typical venues, target audiences and possible financial considerations/objectives (charitable fundraising or commercial revenue earning).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44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63211-EB0D-419A-9859-C3B05DCA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venue/location of the event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34A7A-670A-483F-A453-D50FBFF4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a map </a:t>
            </a:r>
          </a:p>
          <a:p>
            <a:r>
              <a:rPr lang="en-US" dirty="0"/>
              <a:t>Discuss why was it held there?</a:t>
            </a:r>
            <a:r>
              <a:rPr lang="en-GB" dirty="0"/>
              <a:t>....think about…..</a:t>
            </a:r>
          </a:p>
          <a:p>
            <a:r>
              <a:rPr lang="en-GB" dirty="0"/>
              <a:t>Size of the venue</a:t>
            </a:r>
          </a:p>
          <a:p>
            <a:r>
              <a:rPr lang="en-GB" dirty="0"/>
              <a:t>Access (transport links, proximity to other amenities)</a:t>
            </a:r>
          </a:p>
          <a:p>
            <a:r>
              <a:rPr lang="en-GB" dirty="0"/>
              <a:t>Purpose built?</a:t>
            </a:r>
          </a:p>
          <a:p>
            <a:r>
              <a:rPr lang="en-GB" dirty="0"/>
              <a:t>Existing equipment/facilities?</a:t>
            </a:r>
          </a:p>
          <a:p>
            <a:r>
              <a:rPr lang="en-GB" dirty="0"/>
              <a:t>Setting?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61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06BE-9DE3-48C9-B157-A93E0223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 event was held and for how long. </a:t>
            </a:r>
            <a:r>
              <a:rPr lang="en-US" i="1" dirty="0"/>
              <a:t>(…and why?)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FD23-DF65-40DE-B3A2-F0C02EF2D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15" y="1802490"/>
            <a:ext cx="11029615" cy="3634486"/>
          </a:xfrm>
        </p:spPr>
        <p:txBody>
          <a:bodyPr/>
          <a:lstStyle/>
          <a:p>
            <a:r>
              <a:rPr lang="en-GB" dirty="0"/>
              <a:t>Dates the event was held?</a:t>
            </a:r>
          </a:p>
          <a:p>
            <a:r>
              <a:rPr lang="en-GB" dirty="0"/>
              <a:t>Weather</a:t>
            </a:r>
          </a:p>
          <a:p>
            <a:r>
              <a:rPr lang="en-GB" dirty="0"/>
              <a:t>Other seasonal factors – holidays/celebrations</a:t>
            </a:r>
          </a:p>
          <a:p>
            <a:r>
              <a:rPr lang="en-GB" dirty="0"/>
              <a:t>Availability of venue</a:t>
            </a:r>
          </a:p>
          <a:p>
            <a:r>
              <a:rPr lang="en-GB" dirty="0"/>
              <a:t>Tradition</a:t>
            </a:r>
          </a:p>
          <a:p>
            <a:r>
              <a:rPr lang="en-GB" dirty="0"/>
              <a:t>Length of event – day/weekend/longer?</a:t>
            </a:r>
          </a:p>
          <a:p>
            <a:r>
              <a:rPr lang="en-GB" dirty="0"/>
              <a:t>Maximising income?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1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7D0F-007B-4AF3-A893-D7F9089F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of the event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19746-3CD2-4FEA-9428-11384EFE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85" y="1179632"/>
            <a:ext cx="11029615" cy="3634486"/>
          </a:xfrm>
        </p:spPr>
        <p:txBody>
          <a:bodyPr/>
          <a:lstStyle/>
          <a:p>
            <a:r>
              <a:rPr lang="en-US" dirty="0"/>
              <a:t>Venue</a:t>
            </a:r>
          </a:p>
          <a:p>
            <a:r>
              <a:rPr lang="en-US" dirty="0"/>
              <a:t>Budget</a:t>
            </a:r>
          </a:p>
          <a:p>
            <a:r>
              <a:rPr lang="en-US" dirty="0"/>
              <a:t>Number of attendees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7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3AAB-2549-4173-93DE-2566E954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to the customer (</a:t>
            </a:r>
            <a:r>
              <a:rPr lang="en-US" i="1" dirty="0"/>
              <a:t>if relevant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7F562-1798-4D2A-850B-FEB0EBCBA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705" y="1332639"/>
            <a:ext cx="11029615" cy="3634486"/>
          </a:xfrm>
        </p:spPr>
        <p:txBody>
          <a:bodyPr/>
          <a:lstStyle/>
          <a:p>
            <a:r>
              <a:rPr lang="en-US" dirty="0"/>
              <a:t>What does the entry fee include?</a:t>
            </a:r>
          </a:p>
          <a:p>
            <a:r>
              <a:rPr lang="en-US" dirty="0"/>
              <a:t>Food/drink/entertainment etc.</a:t>
            </a:r>
          </a:p>
          <a:p>
            <a:r>
              <a:rPr lang="en-US" dirty="0"/>
              <a:t>How were tickets/invitations made available/distributed to customers ?</a:t>
            </a:r>
          </a:p>
          <a:p>
            <a:r>
              <a:rPr lang="en-US" dirty="0"/>
              <a:t>Websites/ticket agents/posted to guests? Describe why these methods were used.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51034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{CD0D1597-F1D8-4337-A97D-1F409FC40AE1}tf33552983_win32</Template>
  <TotalTime>0</TotalTime>
  <Words>741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Franklin Gothic Book</vt:lpstr>
      <vt:lpstr>Franklin Gothic Demi</vt:lpstr>
      <vt:lpstr>Wingdings 2</vt:lpstr>
      <vt:lpstr>DividendVTI</vt:lpstr>
      <vt:lpstr>21.1 Task B – events and their features</vt:lpstr>
      <vt:lpstr>21.1 Task B</vt:lpstr>
      <vt:lpstr>Choosing your 2 events</vt:lpstr>
      <vt:lpstr>What to include</vt:lpstr>
      <vt:lpstr>Introduction: </vt:lpstr>
      <vt:lpstr>The venue/location of the event</vt:lpstr>
      <vt:lpstr>When the event was held and for how long. (…and why?) </vt:lpstr>
      <vt:lpstr>Size of the event</vt:lpstr>
      <vt:lpstr>Cost to the customer (if relevant)</vt:lpstr>
      <vt:lpstr>Marketing methods that were used to promote the event and maximize sales. </vt:lpstr>
      <vt:lpstr>The target guest/customer profile (…and why?)</vt:lpstr>
      <vt:lpstr>Access/transport arrangements to the event/venue</vt:lpstr>
      <vt:lpstr>Technology required…and why?</vt:lpstr>
      <vt:lpstr>function etiquette.</vt:lpstr>
      <vt:lpstr>Ambience</vt:lpstr>
      <vt:lpstr>Entertainment</vt:lpstr>
      <vt:lpstr>Accommodation at the event or near to location </vt:lpstr>
      <vt:lpstr>Job roles of event organisers/team members.</vt:lpstr>
      <vt:lpstr>Client details.</vt:lpstr>
      <vt:lpstr>Contractors </vt:lpstr>
      <vt:lpstr>Potential risks/hazards</vt:lpstr>
      <vt:lpstr>Finally, discuss whether you think the event was successful or not (explaining your opinion).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21.1 Task B – events and their features</dc:title>
  <dc:creator>James Shepherd</dc:creator>
  <cp:lastModifiedBy>James Shepherd</cp:lastModifiedBy>
  <cp:revision>20</cp:revision>
  <dcterms:created xsi:type="dcterms:W3CDTF">2021-01-12T07:54:13Z</dcterms:created>
  <dcterms:modified xsi:type="dcterms:W3CDTF">2021-01-12T10:42:54Z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