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01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22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7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63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0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6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82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62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58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88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D553F-412C-4CA3-A057-C7FF050997EB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DCB8E-354B-44D3-95C5-8FFE4DAF9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6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Unit 21.2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CLIENT BRIEFS (P2, P3, P4, M1)</a:t>
            </a:r>
          </a:p>
        </p:txBody>
      </p:sp>
    </p:spTree>
    <p:extLst>
      <p:ext uri="{BB962C8B-B14F-4D97-AF65-F5344CB8AC3E}">
        <p14:creationId xmlns:p14="http://schemas.microsoft.com/office/powerpoint/2010/main" val="82012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Choose one of the following: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Christmas party for </a:t>
            </a:r>
            <a:r>
              <a:rPr lang="en-GB"/>
              <a:t>its 250 employees </a:t>
            </a:r>
            <a:r>
              <a:rPr lang="en-GB" dirty="0"/>
              <a:t>(who work in the banking sector). 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leaver’s ball for 500 university students.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an opening night for their new restaurant.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charity fashion show, to raise money for a children’s poverty charity.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an awards ceremony to celebrate contribution to community sport in the Surrey area.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food festival the Guildford area.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multi-sports tournament for schools in the Surrey area.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60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a) Christmas Party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250 Bank employees from offices around the South East of England.</a:t>
            </a:r>
          </a:p>
          <a:p>
            <a:r>
              <a:rPr lang="en-GB" dirty="0"/>
              <a:t>£40,000 budget.</a:t>
            </a:r>
          </a:p>
          <a:p>
            <a:r>
              <a:rPr lang="en-GB" dirty="0"/>
              <a:t>Free to guests.</a:t>
            </a:r>
          </a:p>
          <a:p>
            <a:r>
              <a:rPr lang="en-GB" dirty="0"/>
              <a:t>Food and entertainment to be provided.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91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b) University Leavers Ball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500 students – University of Surrey.</a:t>
            </a:r>
          </a:p>
          <a:p>
            <a:r>
              <a:rPr lang="en-GB" dirty="0"/>
              <a:t>Use of University facilities/campus.</a:t>
            </a:r>
          </a:p>
          <a:p>
            <a:r>
              <a:rPr lang="en-GB" dirty="0"/>
              <a:t>The University is donating £2000 towards the cost.</a:t>
            </a:r>
          </a:p>
          <a:p>
            <a:r>
              <a:rPr lang="en-GB" dirty="0"/>
              <a:t>Tickets will need to be sold to cover costs.</a:t>
            </a:r>
          </a:p>
          <a:p>
            <a:r>
              <a:rPr lang="en-GB" dirty="0"/>
              <a:t>Entertainment must be provided.</a:t>
            </a:r>
          </a:p>
          <a:p>
            <a:r>
              <a:rPr lang="en-GB" dirty="0"/>
              <a:t>Food optional?</a:t>
            </a:r>
          </a:p>
        </p:txBody>
      </p:sp>
    </p:spTree>
    <p:extLst>
      <p:ext uri="{BB962C8B-B14F-4D97-AF65-F5344CB8AC3E}">
        <p14:creationId xmlns:p14="http://schemas.microsoft.com/office/powerpoint/2010/main" val="3993096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c) Restaurant Opening Night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Launch of the owner’s first restaurant (independent).</a:t>
            </a:r>
          </a:p>
          <a:p>
            <a:r>
              <a:rPr lang="en-GB" dirty="0"/>
              <a:t>100 covers.</a:t>
            </a:r>
          </a:p>
          <a:p>
            <a:r>
              <a:rPr lang="en-GB" dirty="0"/>
              <a:t>Budget = £5000.</a:t>
            </a:r>
          </a:p>
          <a:p>
            <a:r>
              <a:rPr lang="en-GB" dirty="0"/>
              <a:t>Location = Guildford High Street.</a:t>
            </a:r>
          </a:p>
        </p:txBody>
      </p:sp>
    </p:spTree>
    <p:extLst>
      <p:ext uri="{BB962C8B-B14F-4D97-AF65-F5344CB8AC3E}">
        <p14:creationId xmlns:p14="http://schemas.microsoft.com/office/powerpoint/2010/main" val="155441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d) Charity Fashion Show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Aiming to raise as much money as possible for Children’s poverty charity.</a:t>
            </a:r>
          </a:p>
          <a:p>
            <a:r>
              <a:rPr lang="en-GB" dirty="0"/>
              <a:t>Tickets to be sold to cover costs.</a:t>
            </a:r>
          </a:p>
          <a:p>
            <a:r>
              <a:rPr lang="en-GB" dirty="0"/>
              <a:t>Fundraising activities/refreshments also to be organised during the event.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809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e) Community Sports Award Ceremony (Surrey)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200 people to attend (by invitation only).</a:t>
            </a:r>
          </a:p>
          <a:p>
            <a:r>
              <a:rPr lang="en-GB" dirty="0"/>
              <a:t>Surry County Council donating £2500 towards costs.</a:t>
            </a:r>
          </a:p>
          <a:p>
            <a:r>
              <a:rPr lang="en-GB" dirty="0"/>
              <a:t>Aimed at recognising contribution to local sports clubs, sport in schools, community groups.</a:t>
            </a:r>
          </a:p>
          <a:p>
            <a:r>
              <a:rPr lang="en-GB" dirty="0"/>
              <a:t>Entertainment &amp; food to be provided.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137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f) Guildford Food Festival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Main aim is to promote local suppliers/producers in the area.</a:t>
            </a:r>
          </a:p>
          <a:p>
            <a:r>
              <a:rPr lang="en-GB" dirty="0"/>
              <a:t>Traders can apply for a pitch/stall, but will be charged to help cover costs.</a:t>
            </a:r>
          </a:p>
          <a:p>
            <a:r>
              <a:rPr lang="en-GB" dirty="0"/>
              <a:t>Any profits to be reinvested into marketing future events.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830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g) Surrey Schools Sports Tournament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Surrey County Council’s annual multi-sport initiative.</a:t>
            </a:r>
          </a:p>
          <a:p>
            <a:r>
              <a:rPr lang="en-GB" dirty="0"/>
              <a:t>Budget £1200.</a:t>
            </a:r>
          </a:p>
          <a:p>
            <a:r>
              <a:rPr lang="en-GB" dirty="0"/>
              <a:t>2 day event.</a:t>
            </a:r>
          </a:p>
          <a:p>
            <a:r>
              <a:rPr lang="en-GB" dirty="0"/>
              <a:t>Competitions ranging from Year 7 to Year 11, in a variety of sports.</a:t>
            </a:r>
          </a:p>
        </p:txBody>
      </p:sp>
    </p:spTree>
    <p:extLst>
      <p:ext uri="{BB962C8B-B14F-4D97-AF65-F5344CB8AC3E}">
        <p14:creationId xmlns:p14="http://schemas.microsoft.com/office/powerpoint/2010/main" val="353776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Unit 21.2</vt:lpstr>
      <vt:lpstr>Choose one of the following:</vt:lpstr>
      <vt:lpstr>a) Christmas Party </vt:lpstr>
      <vt:lpstr>b) University Leavers Ball</vt:lpstr>
      <vt:lpstr>c) Restaurant Opening Night</vt:lpstr>
      <vt:lpstr>d) Charity Fashion Show</vt:lpstr>
      <vt:lpstr>e) Community Sports Award Ceremony (Surrey)</vt:lpstr>
      <vt:lpstr>f) Guildford Food Festival</vt:lpstr>
      <vt:lpstr>g) Surrey Schools Sports Tournament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21.2</dc:title>
  <dc:creator>James Shepherd</dc:creator>
  <cp:lastModifiedBy>James Shepherd</cp:lastModifiedBy>
  <cp:revision>20</cp:revision>
  <dcterms:created xsi:type="dcterms:W3CDTF">2017-01-17T09:16:57Z</dcterms:created>
  <dcterms:modified xsi:type="dcterms:W3CDTF">2021-01-28T11:46:14Z</dcterms:modified>
</cp:coreProperties>
</file>