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6" r:id="rId7"/>
    <p:sldId id="262"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7" d="100"/>
          <a:sy n="87" d="100"/>
        </p:scale>
        <p:origin x="51"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Sharp" userId="53e09eef-3d8f-4a6b-b768-5cc5a807bb32" providerId="ADAL" clId="{39D0F688-51E9-422F-AA6B-794BD9ECABD7}"/>
    <pc:docChg chg="delSld modSld">
      <pc:chgData name="Helen Sharp" userId="53e09eef-3d8f-4a6b-b768-5cc5a807bb32" providerId="ADAL" clId="{39D0F688-51E9-422F-AA6B-794BD9ECABD7}" dt="2021-02-01T10:27:40.386" v="65" actId="20577"/>
      <pc:docMkLst>
        <pc:docMk/>
      </pc:docMkLst>
      <pc:sldChg chg="del">
        <pc:chgData name="Helen Sharp" userId="53e09eef-3d8f-4a6b-b768-5cc5a807bb32" providerId="ADAL" clId="{39D0F688-51E9-422F-AA6B-794BD9ECABD7}" dt="2021-01-28T14:23:53.373" v="63" actId="2696"/>
        <pc:sldMkLst>
          <pc:docMk/>
          <pc:sldMk cId="1401430844" sldId="260"/>
        </pc:sldMkLst>
      </pc:sldChg>
      <pc:sldChg chg="modSp mod">
        <pc:chgData name="Helen Sharp" userId="53e09eef-3d8f-4a6b-b768-5cc5a807bb32" providerId="ADAL" clId="{39D0F688-51E9-422F-AA6B-794BD9ECABD7}" dt="2021-01-28T14:10:08.501" v="46" actId="20577"/>
        <pc:sldMkLst>
          <pc:docMk/>
          <pc:sldMk cId="2046085242" sldId="262"/>
        </pc:sldMkLst>
        <pc:spChg chg="mod">
          <ac:chgData name="Helen Sharp" userId="53e09eef-3d8f-4a6b-b768-5cc5a807bb32" providerId="ADAL" clId="{39D0F688-51E9-422F-AA6B-794BD9ECABD7}" dt="2021-01-28T14:10:08.501" v="46" actId="20577"/>
          <ac:spMkLst>
            <pc:docMk/>
            <pc:sldMk cId="2046085242" sldId="262"/>
            <ac:spMk id="3" creationId="{00000000-0000-0000-0000-000000000000}"/>
          </ac:spMkLst>
        </pc:spChg>
      </pc:sldChg>
      <pc:sldChg chg="modSp mod">
        <pc:chgData name="Helen Sharp" userId="53e09eef-3d8f-4a6b-b768-5cc5a807bb32" providerId="ADAL" clId="{39D0F688-51E9-422F-AA6B-794BD9ECABD7}" dt="2021-02-01T10:27:40.386" v="65" actId="20577"/>
        <pc:sldMkLst>
          <pc:docMk/>
          <pc:sldMk cId="3225471161" sldId="263"/>
        </pc:sldMkLst>
        <pc:spChg chg="mod">
          <ac:chgData name="Helen Sharp" userId="53e09eef-3d8f-4a6b-b768-5cc5a807bb32" providerId="ADAL" clId="{39D0F688-51E9-422F-AA6B-794BD9ECABD7}" dt="2021-02-01T10:27:40.386" v="65" actId="20577"/>
          <ac:spMkLst>
            <pc:docMk/>
            <pc:sldMk cId="3225471161" sldId="263"/>
            <ac:spMk id="3" creationId="{00000000-0000-0000-0000-000000000000}"/>
          </ac:spMkLst>
        </pc:spChg>
      </pc:sldChg>
      <pc:sldChg chg="modSp mod">
        <pc:chgData name="Helen Sharp" userId="53e09eef-3d8f-4a6b-b768-5cc5a807bb32" providerId="ADAL" clId="{39D0F688-51E9-422F-AA6B-794BD9ECABD7}" dt="2021-01-28T14:23:13.222" v="48" actId="5793"/>
        <pc:sldMkLst>
          <pc:docMk/>
          <pc:sldMk cId="511855719" sldId="264"/>
        </pc:sldMkLst>
        <pc:spChg chg="mod">
          <ac:chgData name="Helen Sharp" userId="53e09eef-3d8f-4a6b-b768-5cc5a807bb32" providerId="ADAL" clId="{39D0F688-51E9-422F-AA6B-794BD9ECABD7}" dt="2021-01-28T14:23:13.222" v="48" actId="5793"/>
          <ac:spMkLst>
            <pc:docMk/>
            <pc:sldMk cId="511855719" sldId="26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2/1/2021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2/1/2021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2/1/2021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2/1/2021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2/1/2021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2/1/2021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2/1/2021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2/1/2021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2/1/2021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Unit 19 – Personal Selling &amp; Promotion</a:t>
            </a:r>
          </a:p>
        </p:txBody>
      </p:sp>
      <p:sp>
        <p:nvSpPr>
          <p:cNvPr id="3" name="Subtitle 2"/>
          <p:cNvSpPr>
            <a:spLocks noGrp="1"/>
          </p:cNvSpPr>
          <p:nvPr>
            <p:ph type="subTitle" idx="1"/>
          </p:nvPr>
        </p:nvSpPr>
        <p:spPr>
          <a:xfrm>
            <a:off x="1154955" y="4777380"/>
            <a:ext cx="9768418" cy="1195052"/>
          </a:xfrm>
        </p:spPr>
        <p:txBody>
          <a:bodyPr>
            <a:normAutofit/>
          </a:bodyPr>
          <a:lstStyle/>
          <a:p>
            <a:endParaRPr lang="en-GB" dirty="0"/>
          </a:p>
          <a:p>
            <a:r>
              <a:rPr lang="en-GB"/>
              <a:t>19.2: </a:t>
            </a:r>
            <a:r>
              <a:rPr lang="en-GB" dirty="0"/>
              <a:t>Be able to use personal selling skills</a:t>
            </a:r>
          </a:p>
          <a:p>
            <a:r>
              <a:rPr lang="en-GB" dirty="0"/>
              <a:t> to promote and sell hospitality products and services.</a:t>
            </a:r>
          </a:p>
        </p:txBody>
      </p:sp>
    </p:spTree>
    <p:extLst>
      <p:ext uri="{BB962C8B-B14F-4D97-AF65-F5344CB8AC3E}">
        <p14:creationId xmlns:p14="http://schemas.microsoft.com/office/powerpoint/2010/main" val="4143620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THEN….</a:t>
            </a:r>
          </a:p>
        </p:txBody>
      </p:sp>
      <p:sp>
        <p:nvSpPr>
          <p:cNvPr id="3" name="Content Placeholder 2"/>
          <p:cNvSpPr>
            <a:spLocks noGrp="1"/>
          </p:cNvSpPr>
          <p:nvPr>
            <p:ph idx="1"/>
          </p:nvPr>
        </p:nvSpPr>
        <p:spPr>
          <a:xfrm>
            <a:off x="1154954" y="2397211"/>
            <a:ext cx="8825659" cy="3978875"/>
          </a:xfrm>
        </p:spPr>
        <p:txBody>
          <a:bodyPr>
            <a:normAutofit fontScale="85000" lnSpcReduction="20000"/>
          </a:bodyPr>
          <a:lstStyle/>
          <a:p>
            <a:pPr marL="0" indent="0">
              <a:buNone/>
            </a:pPr>
            <a:r>
              <a:rPr lang="en-GB" b="1" u="sng" dirty="0"/>
              <a:t>Task 3 (D2)</a:t>
            </a:r>
            <a:r>
              <a:rPr lang="en-GB" dirty="0"/>
              <a:t> you must now write a 1200 word (minimum) report that evaluates all the promotions that you designed and implemented in P3, P4 and M3.</a:t>
            </a:r>
          </a:p>
          <a:p>
            <a:pPr marL="0" indent="0">
              <a:buNone/>
            </a:pPr>
            <a:r>
              <a:rPr lang="en-GB" dirty="0"/>
              <a:t>Your evaluation should consider the following:</a:t>
            </a:r>
          </a:p>
          <a:p>
            <a:pPr lvl="0"/>
            <a:r>
              <a:rPr lang="en-GB" dirty="0"/>
              <a:t>How successful was your design (P3)? Does it fit in line with marketing ideas and strategy of the company – explain how.</a:t>
            </a:r>
          </a:p>
          <a:p>
            <a:pPr lvl="0"/>
            <a:r>
              <a:rPr lang="en-GB" dirty="0"/>
              <a:t>How successful was your implementation (selling) of your promotions (P4/M3)?</a:t>
            </a:r>
          </a:p>
          <a:p>
            <a:r>
              <a:rPr lang="en-GB" dirty="0"/>
              <a:t>What would you consider to be your strengths and weaknesses in terms of personal selling?</a:t>
            </a:r>
          </a:p>
          <a:p>
            <a:r>
              <a:rPr lang="en-GB" dirty="0"/>
              <a:t>How would you improve your skills for future selling tasks?</a:t>
            </a:r>
          </a:p>
          <a:p>
            <a:pPr lvl="0"/>
            <a:r>
              <a:rPr lang="en-GB" dirty="0"/>
              <a:t>Were they useful as part of an existing overall promotional strategy, how did they fit with the company’s marketing vision?</a:t>
            </a:r>
          </a:p>
          <a:p>
            <a:pPr lvl="0"/>
            <a:r>
              <a:rPr lang="en-GB" dirty="0"/>
              <a:t>Were they part of a new promotional strategy – how did they fit and how is it linked to the business?</a:t>
            </a:r>
          </a:p>
          <a:p>
            <a:pPr lvl="0"/>
            <a:r>
              <a:rPr lang="en-GB" dirty="0"/>
              <a:t>How would/could you do things differently in future and why? </a:t>
            </a:r>
          </a:p>
          <a:p>
            <a:pPr marL="0" indent="0">
              <a:buNone/>
            </a:pPr>
            <a:endParaRPr lang="en-GB" dirty="0"/>
          </a:p>
        </p:txBody>
      </p:sp>
    </p:spTree>
    <p:extLst>
      <p:ext uri="{BB962C8B-B14F-4D97-AF65-F5344CB8AC3E}">
        <p14:creationId xmlns:p14="http://schemas.microsoft.com/office/powerpoint/2010/main" val="253264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19.4 Criteria:</a:t>
            </a:r>
          </a:p>
        </p:txBody>
      </p:sp>
      <p:pic>
        <p:nvPicPr>
          <p:cNvPr id="4" name="Content Placeholder 3"/>
          <p:cNvPicPr>
            <a:picLocks noGrp="1" noChangeAspect="1"/>
          </p:cNvPicPr>
          <p:nvPr>
            <p:ph idx="1"/>
          </p:nvPr>
        </p:nvPicPr>
        <p:blipFill>
          <a:blip r:embed="rId2"/>
          <a:stretch>
            <a:fillRect/>
          </a:stretch>
        </p:blipFill>
        <p:spPr>
          <a:xfrm>
            <a:off x="1318054" y="2866768"/>
            <a:ext cx="10206681" cy="3393989"/>
          </a:xfrm>
          <a:prstGeom prst="rect">
            <a:avLst/>
          </a:prstGeom>
        </p:spPr>
      </p:pic>
    </p:spTree>
    <p:extLst>
      <p:ext uri="{BB962C8B-B14F-4D97-AF65-F5344CB8AC3E}">
        <p14:creationId xmlns:p14="http://schemas.microsoft.com/office/powerpoint/2010/main" val="190116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253755"/>
            <a:ext cx="8761413" cy="706964"/>
          </a:xfrm>
        </p:spPr>
        <p:txBody>
          <a:bodyPr/>
          <a:lstStyle/>
          <a:p>
            <a:r>
              <a:rPr lang="en-GB" b="1" dirty="0"/>
              <a:t>SCENARIO</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You are working for a marketing agency that has been hired by a local hospitality business to research, design and deliver and evaluate promotional material for their business. You now need to use Personal Selling Skills to Promote and Sell Products and Services.</a:t>
            </a:r>
          </a:p>
          <a:p>
            <a:endParaRPr lang="en-GB" dirty="0"/>
          </a:p>
        </p:txBody>
      </p:sp>
    </p:spTree>
    <p:extLst>
      <p:ext uri="{BB962C8B-B14F-4D97-AF65-F5344CB8AC3E}">
        <p14:creationId xmlns:p14="http://schemas.microsoft.com/office/powerpoint/2010/main" val="362699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Task 1 (P4 and M3)</a:t>
            </a:r>
            <a:r>
              <a:rPr lang="en-GB" u="sng" dirty="0"/>
              <a:t> </a:t>
            </a:r>
            <a:endParaRPr lang="en-GB" dirty="0"/>
          </a:p>
        </p:txBody>
      </p:sp>
      <p:sp>
        <p:nvSpPr>
          <p:cNvPr id="3" name="Content Placeholder 2"/>
          <p:cNvSpPr>
            <a:spLocks noGrp="1"/>
          </p:cNvSpPr>
          <p:nvPr>
            <p:ph idx="1"/>
          </p:nvPr>
        </p:nvSpPr>
        <p:spPr>
          <a:xfrm>
            <a:off x="733168" y="2603500"/>
            <a:ext cx="9638270" cy="3416300"/>
          </a:xfrm>
        </p:spPr>
        <p:txBody>
          <a:bodyPr>
            <a:normAutofit fontScale="92500" lnSpcReduction="20000"/>
          </a:bodyPr>
          <a:lstStyle/>
          <a:p>
            <a:pPr marL="0" indent="0">
              <a:buNone/>
            </a:pPr>
            <a:r>
              <a:rPr lang="en-GB" dirty="0"/>
              <a:t>You need to produce customer dialogue scripts that demonstrates your personal selling skills to promote the ideas generated in your P3 promotional material.</a:t>
            </a:r>
          </a:p>
          <a:p>
            <a:pPr marL="0" indent="0">
              <a:buNone/>
            </a:pPr>
            <a:r>
              <a:rPr lang="en-GB" dirty="0"/>
              <a:t>Personal Selling Skills:</a:t>
            </a:r>
          </a:p>
          <a:p>
            <a:pPr marL="0" indent="0">
              <a:buNone/>
            </a:pPr>
            <a:r>
              <a:rPr lang="en-GB" u="sng" dirty="0"/>
              <a:t>Personal skills</a:t>
            </a:r>
            <a:endParaRPr lang="en-GB" dirty="0"/>
          </a:p>
          <a:p>
            <a:r>
              <a:rPr lang="en-GB" dirty="0"/>
              <a:t>Good Personal presentation; </a:t>
            </a:r>
          </a:p>
          <a:p>
            <a:r>
              <a:rPr lang="en-GB" dirty="0"/>
              <a:t>Verbal communication e.g. listening, questioning; </a:t>
            </a:r>
          </a:p>
          <a:p>
            <a:r>
              <a:rPr lang="en-GB" dirty="0"/>
              <a:t>Non-verbal communication; (body language etc.)</a:t>
            </a:r>
          </a:p>
          <a:p>
            <a:r>
              <a:rPr lang="en-GB" dirty="0"/>
              <a:t>Assertiveness; </a:t>
            </a:r>
          </a:p>
          <a:p>
            <a:r>
              <a:rPr lang="en-GB" dirty="0"/>
              <a:t>Negotiation; </a:t>
            </a:r>
          </a:p>
          <a:p>
            <a:r>
              <a:rPr lang="en-GB" dirty="0"/>
              <a:t>Delegation</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71751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Which method?</a:t>
            </a:r>
          </a:p>
        </p:txBody>
      </p:sp>
      <p:sp>
        <p:nvSpPr>
          <p:cNvPr id="3" name="Content Placeholder 2"/>
          <p:cNvSpPr>
            <a:spLocks noGrp="1"/>
          </p:cNvSpPr>
          <p:nvPr>
            <p:ph idx="1"/>
          </p:nvPr>
        </p:nvSpPr>
        <p:spPr/>
        <p:txBody>
          <a:bodyPr>
            <a:normAutofit fontScale="85000" lnSpcReduction="10000"/>
          </a:bodyPr>
          <a:lstStyle/>
          <a:p>
            <a:pPr marL="0" indent="0">
              <a:buNone/>
            </a:pPr>
            <a:r>
              <a:rPr lang="en-GB" i="1" dirty="0"/>
              <a:t>First decide which type of personal selling skill you are going to use, I would expect to see a range of different methods used for each product being sold.</a:t>
            </a:r>
            <a:endParaRPr lang="en-GB" dirty="0"/>
          </a:p>
          <a:p>
            <a:r>
              <a:rPr lang="en-GB" dirty="0"/>
              <a:t>Types of selling e.g. face-to-face, telephone selling, customer oriented (a service), and product oriented;</a:t>
            </a:r>
          </a:p>
          <a:p>
            <a:pPr marL="0" indent="0">
              <a:buNone/>
            </a:pPr>
            <a:r>
              <a:rPr lang="en-GB" dirty="0"/>
              <a:t>Then decide what type of sale it is going to be for (you can add in other products to sell if you want to reach the merit grade, as this shows persuasiveness and up-selling)</a:t>
            </a:r>
          </a:p>
          <a:p>
            <a:r>
              <a:rPr lang="en-GB" dirty="0"/>
              <a:t>Type of sale e.g. single product/service, multiple products/services, current product/service , new product/service;</a:t>
            </a:r>
          </a:p>
          <a:p>
            <a:pPr marL="0" indent="0">
              <a:buNone/>
            </a:pPr>
            <a:r>
              <a:rPr lang="en-GB" dirty="0"/>
              <a:t>You must then demonstrate some of the following features in your dialogue with the customer;</a:t>
            </a:r>
          </a:p>
          <a:p>
            <a:r>
              <a:rPr lang="en-GB" dirty="0"/>
              <a:t>Features of successful selling e.g. knowledge of products and services, creating awareness, identifying product/service features and benefits to customer, recording the sale.</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11286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E4FA4-9B36-4F36-AE33-196C8616AC74}"/>
              </a:ext>
            </a:extLst>
          </p:cNvPr>
          <p:cNvSpPr>
            <a:spLocks noGrp="1"/>
          </p:cNvSpPr>
          <p:nvPr>
            <p:ph type="title"/>
          </p:nvPr>
        </p:nvSpPr>
        <p:spPr/>
        <p:txBody>
          <a:bodyPr/>
          <a:lstStyle/>
          <a:p>
            <a:r>
              <a:rPr lang="en-GB" dirty="0"/>
              <a:t>Effective personal selling skills:</a:t>
            </a:r>
            <a:br>
              <a:rPr lang="en-GB" dirty="0"/>
            </a:br>
            <a:endParaRPr lang="en-GB" dirty="0"/>
          </a:p>
        </p:txBody>
      </p:sp>
      <p:sp>
        <p:nvSpPr>
          <p:cNvPr id="3" name="Content Placeholder 2">
            <a:extLst>
              <a:ext uri="{FF2B5EF4-FFF2-40B4-BE49-F238E27FC236}">
                <a16:creationId xmlns:a16="http://schemas.microsoft.com/office/drawing/2014/main" id="{6A63EF6C-8E3C-43E8-8128-4F4377A6BDE0}"/>
              </a:ext>
            </a:extLst>
          </p:cNvPr>
          <p:cNvSpPr>
            <a:spLocks noGrp="1"/>
          </p:cNvSpPr>
          <p:nvPr>
            <p:ph idx="1"/>
          </p:nvPr>
        </p:nvSpPr>
        <p:spPr/>
        <p:txBody>
          <a:bodyPr>
            <a:normAutofit lnSpcReduction="10000"/>
          </a:bodyPr>
          <a:lstStyle/>
          <a:p>
            <a:r>
              <a:rPr lang="en-GB" dirty="0"/>
              <a:t>You must demonstrate effective personal selling skills within your customer dialogue.  This should not be just a simple case of an easy sale.  You have to show scope and range to achieve the merit grade….</a:t>
            </a:r>
          </a:p>
          <a:p>
            <a:r>
              <a:rPr lang="en-GB" dirty="0"/>
              <a:t>handling objections – the customer needs convincing to purchase the product, you need to make sure that they are aware of all the benefits of the product/service and why they need to buy it.</a:t>
            </a:r>
          </a:p>
          <a:p>
            <a:r>
              <a:rPr lang="en-GB" dirty="0"/>
              <a:t>closing the sale – can you be persuasive? </a:t>
            </a:r>
          </a:p>
          <a:p>
            <a:r>
              <a:rPr lang="en-GB" dirty="0"/>
              <a:t>up-selling – are there any other products you can encourage them to buy as well, or is there a better make/model which is more expensive?</a:t>
            </a:r>
          </a:p>
          <a:p>
            <a:r>
              <a:rPr lang="en-GB" dirty="0"/>
              <a:t>encouraging repeat business – do you have a loyalty scheme you can introduce them to???  </a:t>
            </a:r>
          </a:p>
          <a:p>
            <a:endParaRPr lang="en-GB" dirty="0"/>
          </a:p>
        </p:txBody>
      </p:sp>
    </p:spTree>
    <p:extLst>
      <p:ext uri="{BB962C8B-B14F-4D97-AF65-F5344CB8AC3E}">
        <p14:creationId xmlns:p14="http://schemas.microsoft.com/office/powerpoint/2010/main" val="191143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meet P4:</a:t>
            </a:r>
          </a:p>
        </p:txBody>
      </p:sp>
      <p:sp>
        <p:nvSpPr>
          <p:cNvPr id="3" name="Content Placeholder 2"/>
          <p:cNvSpPr>
            <a:spLocks noGrp="1"/>
          </p:cNvSpPr>
          <p:nvPr>
            <p:ph idx="1"/>
          </p:nvPr>
        </p:nvSpPr>
        <p:spPr/>
        <p:txBody>
          <a:bodyPr/>
          <a:lstStyle/>
          <a:p>
            <a:pPr lvl="0"/>
            <a:r>
              <a:rPr lang="en-GB" dirty="0"/>
              <a:t>Evidence must be in the form of a script for both of your products</a:t>
            </a:r>
          </a:p>
          <a:p>
            <a:pPr lvl="0"/>
            <a:r>
              <a:rPr lang="en-GB" dirty="0"/>
              <a:t>In your script, for the Pass, you must </a:t>
            </a:r>
            <a:r>
              <a:rPr lang="en-GB" b="1" dirty="0"/>
              <a:t>communicate product knowledge</a:t>
            </a:r>
            <a:r>
              <a:rPr lang="en-GB" dirty="0"/>
              <a:t> and </a:t>
            </a:r>
            <a:r>
              <a:rPr lang="en-GB" b="1" dirty="0"/>
              <a:t>encourage customer awareness</a:t>
            </a:r>
            <a:r>
              <a:rPr lang="en-GB" dirty="0"/>
              <a:t> for 2 examples of personal selling.</a:t>
            </a:r>
          </a:p>
          <a:p>
            <a:endParaRPr lang="en-GB" dirty="0"/>
          </a:p>
        </p:txBody>
      </p:sp>
    </p:spTree>
    <p:extLst>
      <p:ext uri="{BB962C8B-B14F-4D97-AF65-F5344CB8AC3E}">
        <p14:creationId xmlns:p14="http://schemas.microsoft.com/office/powerpoint/2010/main" val="204608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Producing your evidence (P4/M3)</a:t>
            </a:r>
          </a:p>
        </p:txBody>
      </p:sp>
      <p:sp>
        <p:nvSpPr>
          <p:cNvPr id="3" name="Content Placeholder 2"/>
          <p:cNvSpPr>
            <a:spLocks noGrp="1"/>
          </p:cNvSpPr>
          <p:nvPr>
            <p:ph idx="1"/>
          </p:nvPr>
        </p:nvSpPr>
        <p:spPr/>
        <p:txBody>
          <a:bodyPr/>
          <a:lstStyle/>
          <a:p>
            <a:pPr>
              <a:buAutoNum type="alphaLcParenR"/>
            </a:pPr>
            <a:r>
              <a:rPr lang="en-GB" dirty="0"/>
              <a:t>Provide a description of your 2/3 promotional/personal selling situations (make sure both products from P3 have been considered).</a:t>
            </a:r>
          </a:p>
          <a:p>
            <a:pPr>
              <a:buAutoNum type="alphaLcParenR"/>
            </a:pPr>
            <a:r>
              <a:rPr lang="en-GB" dirty="0"/>
              <a:t>Write out a script for your each role play, with dialogue for both yourself (in a role where you can demonstrate your skills) and for the role of the customer(s) that you are selling to.</a:t>
            </a:r>
          </a:p>
          <a:p>
            <a:pPr>
              <a:buAutoNum type="alphaLcParenR"/>
            </a:pPr>
            <a:r>
              <a:rPr lang="en-GB" dirty="0"/>
              <a:t>Produce a summary of the personal selling skills that will be demonstrated within each role play/scenario (check  requirements for P4/M3).</a:t>
            </a:r>
          </a:p>
          <a:p>
            <a:pPr marL="0" indent="0">
              <a:buNone/>
            </a:pPr>
            <a:endParaRPr lang="en-GB" dirty="0"/>
          </a:p>
        </p:txBody>
      </p:sp>
    </p:spTree>
    <p:extLst>
      <p:ext uri="{BB962C8B-B14F-4D97-AF65-F5344CB8AC3E}">
        <p14:creationId xmlns:p14="http://schemas.microsoft.com/office/powerpoint/2010/main" val="51185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meet M3:</a:t>
            </a:r>
          </a:p>
        </p:txBody>
      </p:sp>
      <p:sp>
        <p:nvSpPr>
          <p:cNvPr id="3" name="Content Placeholder 2"/>
          <p:cNvSpPr>
            <a:spLocks noGrp="1"/>
          </p:cNvSpPr>
          <p:nvPr>
            <p:ph idx="1"/>
          </p:nvPr>
        </p:nvSpPr>
        <p:spPr/>
        <p:txBody>
          <a:bodyPr/>
          <a:lstStyle/>
          <a:p>
            <a:pPr lvl="0"/>
            <a:r>
              <a:rPr lang="en-GB" dirty="0"/>
              <a:t>You need to should show a higher level of skill than for P4, demonstrating that you are successful at selling and handling objections and that you can close sales and encourage repeat business.</a:t>
            </a:r>
          </a:p>
          <a:p>
            <a:pPr lvl="0"/>
            <a:r>
              <a:rPr lang="en-GB" b="1" dirty="0"/>
              <a:t>For the Merit you must do </a:t>
            </a:r>
            <a:r>
              <a:rPr lang="en-GB" b="1" u="sng" dirty="0"/>
              <a:t>a script f</a:t>
            </a:r>
            <a:r>
              <a:rPr lang="en-GB" b="1" dirty="0"/>
              <a:t>or at least 2 different examples of personal selling</a:t>
            </a:r>
            <a:r>
              <a:rPr lang="en-GB" dirty="0"/>
              <a:t>.</a:t>
            </a:r>
          </a:p>
          <a:p>
            <a:pPr lvl="0"/>
            <a:r>
              <a:rPr lang="en-GB" dirty="0"/>
              <a:t>Overall the evidence must demonstrate both your individual skills and knowledge.</a:t>
            </a:r>
          </a:p>
          <a:p>
            <a:endParaRPr lang="en-GB" dirty="0"/>
          </a:p>
        </p:txBody>
      </p:sp>
    </p:spTree>
    <p:extLst>
      <p:ext uri="{BB962C8B-B14F-4D97-AF65-F5344CB8AC3E}">
        <p14:creationId xmlns:p14="http://schemas.microsoft.com/office/powerpoint/2010/main" val="3225471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820</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Unit 19 – Personal Selling &amp; Promotion</vt:lpstr>
      <vt:lpstr>19.4 Criteria:</vt:lpstr>
      <vt:lpstr>SCENARIO </vt:lpstr>
      <vt:lpstr>Task 1 (P4 and M3) </vt:lpstr>
      <vt:lpstr>Which method?</vt:lpstr>
      <vt:lpstr>Effective personal selling skills: </vt:lpstr>
      <vt:lpstr>To meet P4:</vt:lpstr>
      <vt:lpstr>Producing your evidence (P4/M3)</vt:lpstr>
      <vt:lpstr>To meet M3:</vt:lpstr>
      <vt:lpstr>THEN….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19 – Personal Selling &amp; Promotion</dc:title>
  <dc:creator>James Shepherd</dc:creator>
  <cp:lastModifiedBy>Helen Sharp</cp:lastModifiedBy>
  <cp:revision>12</cp:revision>
  <dcterms:created xsi:type="dcterms:W3CDTF">2017-03-16T11:22:30Z</dcterms:created>
  <dcterms:modified xsi:type="dcterms:W3CDTF">2021-02-01T10:27:46Z</dcterms:modified>
</cp:coreProperties>
</file>