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2" d="100"/>
          <a:sy n="52" d="100"/>
        </p:scale>
        <p:origin x="39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0B09C-FA6A-4B03-93A6-A4171677791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067CC-87CE-4600-BA02-38045F60B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4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067CC-87CE-4600-BA02-38045F60BA0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24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10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7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5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77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0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29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8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4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9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5A337-B1E3-4A52-9D5B-1F17FDCEA237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BA17-7D1D-440F-8A05-7D85F95FD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68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1630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The 2012 London Olympic Games used newly-built venues. </a:t>
            </a:r>
            <a:br>
              <a:rPr lang="en-GB" sz="2000" b="1" dirty="0"/>
            </a:br>
            <a:r>
              <a:rPr lang="en-GB" sz="2000" b="1" dirty="0"/>
              <a:t>Evaluate the impact of these facilities on grass-roots participation and high-level sports performance. [8]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B3F16F-B524-46A8-A619-5593671754D0}"/>
              </a:ext>
            </a:extLst>
          </p:cNvPr>
          <p:cNvSpPr/>
          <p:nvPr/>
        </p:nvSpPr>
        <p:spPr>
          <a:xfrm>
            <a:off x="5174006" y="707886"/>
            <a:ext cx="1598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Mark scheme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F13D29-0702-4A80-82D0-D3C47BE5B7E4}"/>
              </a:ext>
            </a:extLst>
          </p:cNvPr>
          <p:cNvSpPr/>
          <p:nvPr/>
        </p:nvSpPr>
        <p:spPr>
          <a:xfrm>
            <a:off x="2487720" y="1030533"/>
            <a:ext cx="1210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u="sng" dirty="0"/>
              <a:t>Positives</a:t>
            </a:r>
            <a:r>
              <a:rPr lang="en-GB" u="sng" dirty="0"/>
              <a:t>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C103F1-F1B5-4FC6-B1D8-6094EB1A6E0C}"/>
              </a:ext>
            </a:extLst>
          </p:cNvPr>
          <p:cNvSpPr/>
          <p:nvPr/>
        </p:nvSpPr>
        <p:spPr>
          <a:xfrm>
            <a:off x="59960" y="163017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Tx/>
              <a:buAutoNum type="alphaUcPeriod"/>
              <a:defRPr/>
            </a:pPr>
            <a:r>
              <a:rPr lang="en-GB" b="1" dirty="0">
                <a:solidFill>
                  <a:prstClr val="black"/>
                </a:solidFill>
              </a:rPr>
              <a:t>Olympic legacy (participation)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facilities for minority sports such as Handball give opportunities for people to try something new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9F084B-AA46-4301-A880-4319F68E0894}"/>
              </a:ext>
            </a:extLst>
          </p:cNvPr>
          <p:cNvSpPr/>
          <p:nvPr/>
        </p:nvSpPr>
        <p:spPr>
          <a:xfrm>
            <a:off x="59960" y="252959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B.   Olympic legacy (performance)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dedicated, world-class facilities to ensure future success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Mondotrak</a:t>
            </a:r>
            <a:r>
              <a:rPr lang="en-GB" dirty="0">
                <a:solidFill>
                  <a:prstClr val="black"/>
                </a:solidFill>
              </a:rPr>
              <a:t> at Olympic stadium allows spikes to get more grip leading to faster times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8C4AE-FA9A-4B0C-BA93-AF63F071C3B3}"/>
              </a:ext>
            </a:extLst>
          </p:cNvPr>
          <p:cNvSpPr/>
          <p:nvPr/>
        </p:nvSpPr>
        <p:spPr>
          <a:xfrm>
            <a:off x="59960" y="357094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C.    Multi-use facilities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Copper box arena used for many different top-level sports which would struggle to build one sport-specific venue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D337A6-1F71-4A29-A6E7-0288F72FB3EE}"/>
              </a:ext>
            </a:extLst>
          </p:cNvPr>
          <p:cNvSpPr/>
          <p:nvPr/>
        </p:nvSpPr>
        <p:spPr>
          <a:xfrm>
            <a:off x="59960" y="461230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b="1" dirty="0">
                <a:solidFill>
                  <a:prstClr val="black"/>
                </a:solidFill>
              </a:rPr>
              <a:t>D.    Surfaces</a:t>
            </a:r>
            <a:r>
              <a:rPr lang="en-GB" dirty="0">
                <a:solidFill>
                  <a:prstClr val="black"/>
                </a:solidFill>
              </a:rPr>
              <a:t> – 3G/4G Astro more consistent surface than grass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improves pass accuracy/ safer for Paralympic sport/can be used more frequently than grass/ require less maintenance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0A755-F607-4871-B4F0-7EF14519075E}"/>
              </a:ext>
            </a:extLst>
          </p:cNvPr>
          <p:cNvSpPr/>
          <p:nvPr/>
        </p:nvSpPr>
        <p:spPr>
          <a:xfrm>
            <a:off x="59960" y="57647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E. </a:t>
            </a:r>
            <a:r>
              <a:rPr lang="en-GB" b="1" dirty="0">
                <a:solidFill>
                  <a:prstClr val="black"/>
                </a:solidFill>
              </a:rPr>
              <a:t>Bigger attendances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leads to more income/boosts image of the sport/inspire more people to play/home-crowd effect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058C88-E297-4096-AB00-B486A8254582}"/>
              </a:ext>
            </a:extLst>
          </p:cNvPr>
          <p:cNvSpPr/>
          <p:nvPr/>
        </p:nvSpPr>
        <p:spPr>
          <a:xfrm>
            <a:off x="8588720" y="1013229"/>
            <a:ext cx="1329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000" u="sng" dirty="0">
                <a:solidFill>
                  <a:prstClr val="black"/>
                </a:solidFill>
              </a:rPr>
              <a:t>Negatives: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C2B591-3205-40ED-BB32-FA01499095AB}"/>
              </a:ext>
            </a:extLst>
          </p:cNvPr>
          <p:cNvSpPr/>
          <p:nvPr/>
        </p:nvSpPr>
        <p:spPr>
          <a:xfrm>
            <a:off x="6205325" y="164507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E. Negative legacy</a:t>
            </a:r>
            <a:r>
              <a:rPr lang="en-GB" dirty="0">
                <a:solidFill>
                  <a:prstClr val="black"/>
                </a:solidFill>
              </a:rPr>
              <a:t>– some facilities unused after the games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Riverbank arena dismantled/Olympic stadium unused for years after the games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097638-FFE7-4147-8B5F-4811D4D8A48B}"/>
              </a:ext>
            </a:extLst>
          </p:cNvPr>
          <p:cNvSpPr/>
          <p:nvPr/>
        </p:nvSpPr>
        <p:spPr>
          <a:xfrm>
            <a:off x="6173448" y="26561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F. Multi-use facilities difficult to share/adapt for more than one sport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water-based </a:t>
            </a:r>
            <a:r>
              <a:rPr lang="en-GB" dirty="0" err="1">
                <a:solidFill>
                  <a:prstClr val="black"/>
                </a:solidFill>
              </a:rPr>
              <a:t>astro</a:t>
            </a:r>
            <a:r>
              <a:rPr lang="en-GB" dirty="0">
                <a:solidFill>
                  <a:prstClr val="black"/>
                </a:solidFill>
              </a:rPr>
              <a:t> for Paralympic football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EFE3CC-3F34-49F2-834E-B20F3468FEB5}"/>
              </a:ext>
            </a:extLst>
          </p:cNvPr>
          <p:cNvSpPr/>
          <p:nvPr/>
        </p:nvSpPr>
        <p:spPr>
          <a:xfrm>
            <a:off x="6155960" y="346781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G. New surfaces (3G/4G </a:t>
            </a:r>
            <a:r>
              <a:rPr lang="en-GB" b="1" dirty="0" err="1">
                <a:solidFill>
                  <a:prstClr val="black"/>
                </a:solidFill>
              </a:rPr>
              <a:t>astro</a:t>
            </a:r>
            <a:r>
              <a:rPr lang="en-GB" b="1" dirty="0">
                <a:solidFill>
                  <a:prstClr val="black"/>
                </a:solidFill>
              </a:rPr>
              <a:t>) unsuitable - </a:t>
            </a:r>
            <a:r>
              <a:rPr lang="en-GB" dirty="0">
                <a:solidFill>
                  <a:prstClr val="black"/>
                </a:solidFill>
              </a:rPr>
              <a:t> more rigid than grass so can lead to injuries/ doesn’t reflect the natural bounce of the ball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6045FD-5B76-4DEF-994E-C3762ED7A56B}"/>
              </a:ext>
            </a:extLst>
          </p:cNvPr>
          <p:cNvSpPr/>
          <p:nvPr/>
        </p:nvSpPr>
        <p:spPr>
          <a:xfrm>
            <a:off x="6205927" y="45091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H. Expensive </a:t>
            </a:r>
            <a:r>
              <a:rPr lang="en-GB" dirty="0">
                <a:solidFill>
                  <a:prstClr val="black"/>
                </a:solidFill>
              </a:rPr>
              <a:t>– costly to build/ money could be spent elsewhere to maximise participation/ too expensive for public use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7E651D-00B8-471F-99ED-252FFF338B53}"/>
              </a:ext>
            </a:extLst>
          </p:cNvPr>
          <p:cNvSpPr/>
          <p:nvPr/>
        </p:nvSpPr>
        <p:spPr>
          <a:xfrm>
            <a:off x="6205325" y="53916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I. Performance bias </a:t>
            </a:r>
            <a:r>
              <a:rPr lang="en-GB" dirty="0">
                <a:solidFill>
                  <a:prstClr val="black"/>
                </a:solidFill>
              </a:rPr>
              <a:t>- Facilities designed for high-level performance more than for grass-roots use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23B4E1-3CE1-4907-BCEA-67E3288FA0F1}"/>
              </a:ext>
            </a:extLst>
          </p:cNvPr>
          <p:cNvSpPr/>
          <p:nvPr/>
        </p:nvSpPr>
        <p:spPr>
          <a:xfrm>
            <a:off x="6143468" y="61098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b="1" dirty="0">
                <a:solidFill>
                  <a:prstClr val="black"/>
                </a:solidFill>
              </a:rPr>
              <a:t>J. Relocation </a:t>
            </a:r>
            <a:r>
              <a:rPr lang="en-GB" dirty="0">
                <a:solidFill>
                  <a:prstClr val="black"/>
                </a:solidFill>
              </a:rPr>
              <a:t>– athletes/ sports required to relocate or travel to new facilities</a:t>
            </a:r>
          </a:p>
        </p:txBody>
      </p:sp>
    </p:spTree>
    <p:extLst>
      <p:ext uri="{BB962C8B-B14F-4D97-AF65-F5344CB8AC3E}">
        <p14:creationId xmlns:p14="http://schemas.microsoft.com/office/powerpoint/2010/main" val="302973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297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2012 London Olympic Games used newly-built venues.  Evaluate the impact of these facilities on grass-roots participation and high-level sports performance. [8]</dc:title>
  <dc:creator>LocalUser</dc:creator>
  <cp:lastModifiedBy>Kevin Broad</cp:lastModifiedBy>
  <cp:revision>15</cp:revision>
  <dcterms:created xsi:type="dcterms:W3CDTF">2020-05-27T12:19:51Z</dcterms:created>
  <dcterms:modified xsi:type="dcterms:W3CDTF">2021-02-07T20:30:08Z</dcterms:modified>
</cp:coreProperties>
</file>