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D4A0-8B7A-41DE-9D2A-E668CCB48E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DFB4F-4699-4270-A260-BD5B3D98E7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059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2304-BAB8-49B3-BC86-88BB40214D6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DECC-1902-4808-B203-2A4D0D27F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966406-1D3C-4D39-B85C-B1B1444E2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305C9-8C27-4A74-A513-A7200175C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43BCD-3C85-4CFC-BBBD-2297F043A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81A6B-FC47-4583-9616-5E959FDD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9B4F9-EDBD-4222-80EE-898FC30A2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5FE20-9863-42C5-8F33-55816CBFF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39C75-0507-4B0A-B1D5-E8B0C672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05C0-0B6C-450A-ABC3-325AAA73A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48CAE-4076-463F-AB72-8BB2D7C1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10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AAC7E-77F5-4FF8-86AB-28650B4335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483624-514D-4B84-8E93-8537E336B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FC74A-54D1-44CC-AB61-7E5F342BB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27E7E-7C63-4411-BB6E-E7B4BD06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7A0EC-8713-4F63-8DE5-5F7B6C48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6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6121F-D5ED-4075-A9DE-5A7C2AD80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13440-0E2B-4290-8C09-B64B94423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5634F-465D-4994-A7EF-A003290D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A4ED0-F523-4C10-B14A-E380AD6CE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56557-3036-49AA-B457-8653AD02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C1B4E-F900-4427-A2CA-24D1FD07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7A9965-24D1-44E8-AD72-A1E0C79F0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65B7C-B4C1-4B2C-AB04-373D45FC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EBEF9-B5AF-4583-906F-7DA38C079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C5F18-2A4E-4B6B-B5F9-CBA5716BD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67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CB877-D89C-4847-A968-5F149613F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23F43-5562-4751-9091-5E090FA4EA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8DD61-8623-49A2-B09F-C599EC73A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F6FCC-56C6-447A-9F76-D94744160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D34A6-D84C-43C6-AC96-813B3599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B87FE-8E91-4FF1-9356-84B74D318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03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BF749-B8B5-4A4D-BE88-1A8A3E479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3FBC6-4175-491A-9CA0-39C37C15D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A52A0-742E-450A-9641-84C9DFFA9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32D374-9B9F-4208-A44E-E92BB12D1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4035EF-237D-4046-B325-465D658B2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4F5FCB-B355-41A4-BEB9-503647312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9358C8-23D7-4917-8F0A-075F30E9C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DAE63E-2D47-4379-AF7A-350AD93EE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55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FA5D2-F03A-476B-AE41-2117A1CE1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2E8F0D-78D5-44A3-9242-C9491072F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E21E1-5969-41BF-A230-AC4B2F64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97BE1-B4C8-4AC8-89F1-C3E37244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02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D3E34D-BF8E-45B7-8277-64265CE6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8CE564-2DF8-4E7A-A0AD-9C550D563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AE656-2B58-4EDC-AA5A-F3EBEEBD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60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66C9A-2A0F-4A6D-9642-1C74880A7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09A1-1407-4A12-9464-EF2D24686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5C5D7-9674-47E0-9AF6-07329E18F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FADB9-4CC1-4B5D-9226-7F907E1F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BA8A3-B70E-4CB5-B368-A1D1C675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E1001-1D2D-41C6-BE57-A26A1BA9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D2EA-A62B-4994-B9E2-D83C41A63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E844EB-AA51-4E18-A074-4305F4138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808F7-BD00-4AD5-A7CB-32DB9C5C5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9BCF4-3469-4147-9A26-A66928FD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4ACF7-62E6-4749-91F1-B1764F12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EDB02-B7EF-4BFE-BDEE-5AC65BF0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20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4CAF32-41B2-41D0-8058-7A2F3D68F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DE354-F55A-4901-82FC-2906A3F15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38CAB-8637-4283-89D9-1DD37BB34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EBCC-D59F-4197-B95A-0447BB38EB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99251-F439-49FE-9ACE-598B3BB2F8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3F935-EBD9-4A52-8A72-6A8CB9315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EB69-ACE6-4A0F-A83D-0C4A10BFB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86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2045303-AA34-47A2-8C99-7AE8CBC27B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81807" y="-386195"/>
            <a:ext cx="10515600" cy="1325563"/>
          </a:xfrm>
        </p:spPr>
        <p:txBody>
          <a:bodyPr>
            <a:normAutofit/>
          </a:bodyPr>
          <a:lstStyle/>
          <a:p>
            <a:r>
              <a:rPr lang="en-GB" altLang="en-US" b="1" i="1" dirty="0"/>
              <a:t>Fish Tank </a:t>
            </a:r>
            <a:r>
              <a:rPr lang="en-GB" altLang="en-US" b="1" dirty="0"/>
              <a:t>- narrative</a:t>
            </a:r>
          </a:p>
        </p:txBody>
      </p:sp>
      <p:pic>
        <p:nvPicPr>
          <p:cNvPr id="10243" name="Picture 2" descr="http://i150.photobucket.com/albums/s90/obviouslysubtle/fishtank.jpg">
            <a:extLst>
              <a:ext uri="{FF2B5EF4-FFF2-40B4-BE49-F238E27FC236}">
                <a16:creationId xmlns:a16="http://schemas.microsoft.com/office/drawing/2014/main" id="{613F53FC-7A3C-4709-9E16-F7978A867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094037"/>
            <a:ext cx="893763" cy="669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9">
            <a:extLst>
              <a:ext uri="{FF2B5EF4-FFF2-40B4-BE49-F238E27FC236}">
                <a16:creationId xmlns:a16="http://schemas.microsoft.com/office/drawing/2014/main" id="{A5E2DD25-EB85-43B6-840B-7B46224CE9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6" r="9505"/>
          <a:stretch/>
        </p:blipFill>
        <p:spPr bwMode="auto">
          <a:xfrm>
            <a:off x="11344937" y="3094036"/>
            <a:ext cx="84591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899BC2-93FC-41F1-A3FD-7FF860853A3B}"/>
              </a:ext>
            </a:extLst>
          </p:cNvPr>
          <p:cNvCxnSpPr>
            <a:cxnSpLocks/>
            <a:stCxn id="10243" idx="3"/>
            <a:endCxn id="10244" idx="1"/>
          </p:cNvCxnSpPr>
          <p:nvPr/>
        </p:nvCxnSpPr>
        <p:spPr bwMode="auto">
          <a:xfrm flipV="1">
            <a:off x="893762" y="3428999"/>
            <a:ext cx="10451175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A038279-E87D-4BB3-9803-5A50E8B3E8AB}"/>
              </a:ext>
            </a:extLst>
          </p:cNvPr>
          <p:cNvSpPr txBox="1"/>
          <p:nvPr/>
        </p:nvSpPr>
        <p:spPr>
          <a:xfrm>
            <a:off x="-99504" y="2790968"/>
            <a:ext cx="193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5"/>
                </a:solidFill>
              </a:rPr>
              <a:t>Opening sequence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DAE98D-2CC6-4BD3-BE1A-BD5F5D23BA32}"/>
              </a:ext>
            </a:extLst>
          </p:cNvPr>
          <p:cNvSpPr txBox="1"/>
          <p:nvPr/>
        </p:nvSpPr>
        <p:spPr>
          <a:xfrm>
            <a:off x="10466066" y="3651680"/>
            <a:ext cx="1822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5"/>
                </a:solidFill>
              </a:rPr>
              <a:t>Closing sequence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8D486C-D8A8-4219-9C6D-795FA7C34C6A}"/>
              </a:ext>
            </a:extLst>
          </p:cNvPr>
          <p:cNvSpPr txBox="1"/>
          <p:nvPr/>
        </p:nvSpPr>
        <p:spPr>
          <a:xfrm>
            <a:off x="1593188" y="4602383"/>
            <a:ext cx="104182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Text box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8E5D60-4A10-4935-A984-320E44F12283}"/>
              </a:ext>
            </a:extLst>
          </p:cNvPr>
          <p:cNvSpPr txBox="1"/>
          <p:nvPr/>
        </p:nvSpPr>
        <p:spPr>
          <a:xfrm>
            <a:off x="2704866" y="5173185"/>
            <a:ext cx="104182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Text box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1D3FB2-E87E-4C68-BE5C-F0E71C75192F}"/>
              </a:ext>
            </a:extLst>
          </p:cNvPr>
          <p:cNvSpPr txBox="1"/>
          <p:nvPr/>
        </p:nvSpPr>
        <p:spPr>
          <a:xfrm>
            <a:off x="3830170" y="5718576"/>
            <a:ext cx="104182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Text box</a:t>
            </a:r>
          </a:p>
        </p:txBody>
      </p:sp>
    </p:spTree>
    <p:extLst>
      <p:ext uri="{BB962C8B-B14F-4D97-AF65-F5344CB8AC3E}">
        <p14:creationId xmlns:p14="http://schemas.microsoft.com/office/powerpoint/2010/main" val="3130110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Fish Tank - narrative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 Tank - narrative</dc:title>
  <dc:creator>Stephen Grantham</dc:creator>
  <cp:lastModifiedBy>Stephen Grantham</cp:lastModifiedBy>
  <cp:revision>1</cp:revision>
  <dcterms:created xsi:type="dcterms:W3CDTF">2021-02-22T08:16:03Z</dcterms:created>
  <dcterms:modified xsi:type="dcterms:W3CDTF">2021-02-22T08:17:49Z</dcterms:modified>
</cp:coreProperties>
</file>