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  <p:sldMasterId id="2147483795" r:id="rId5"/>
  </p:sldMasterIdLst>
  <p:notesMasterIdLst>
    <p:notesMasterId r:id="rId20"/>
  </p:notesMasterIdLst>
  <p:handoutMasterIdLst>
    <p:handoutMasterId r:id="rId21"/>
  </p:handoutMasterIdLst>
  <p:sldIdLst>
    <p:sldId id="319" r:id="rId6"/>
    <p:sldId id="320" r:id="rId7"/>
    <p:sldId id="276" r:id="rId8"/>
    <p:sldId id="262" r:id="rId9"/>
    <p:sldId id="270" r:id="rId10"/>
    <p:sldId id="273" r:id="rId11"/>
    <p:sldId id="272" r:id="rId12"/>
    <p:sldId id="271" r:id="rId13"/>
    <p:sldId id="311" r:id="rId14"/>
    <p:sldId id="312" r:id="rId15"/>
    <p:sldId id="313" r:id="rId16"/>
    <p:sldId id="314" r:id="rId17"/>
    <p:sldId id="315" r:id="rId18"/>
    <p:sldId id="331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8" autoAdjust="0"/>
    <p:restoredTop sz="95481" autoAdjust="0"/>
  </p:normalViewPr>
  <p:slideViewPr>
    <p:cSldViewPr>
      <p:cViewPr varScale="1">
        <p:scale>
          <a:sx n="93" d="100"/>
          <a:sy n="93" d="100"/>
        </p:scale>
        <p:origin x="681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8E2FF-562B-477C-ACFD-F82C13F1F25B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BE58A8C1-AE93-4D04-A7D1-796BCFBFB9B7}">
      <dgm:prSet phldrT="[Text]"/>
      <dgm:spPr/>
      <dgm:t>
        <a:bodyPr/>
        <a:lstStyle/>
        <a:p>
          <a:r>
            <a:rPr lang="en-GB" dirty="0"/>
            <a:t>MD</a:t>
          </a:r>
        </a:p>
      </dgm:t>
    </dgm:pt>
    <dgm:pt modelId="{C99967B2-BF56-444A-8FE9-EBD8F13D51BE}" type="parTrans" cxnId="{FEB3513F-2CFA-4E70-93C3-CCCE327261F3}">
      <dgm:prSet/>
      <dgm:spPr/>
      <dgm:t>
        <a:bodyPr/>
        <a:lstStyle/>
        <a:p>
          <a:endParaRPr lang="en-GB"/>
        </a:p>
      </dgm:t>
    </dgm:pt>
    <dgm:pt modelId="{6BED9A26-7855-4B74-8150-DE3762DA4D2E}" type="sibTrans" cxnId="{FEB3513F-2CFA-4E70-93C3-CCCE327261F3}">
      <dgm:prSet/>
      <dgm:spPr/>
      <dgm:t>
        <a:bodyPr/>
        <a:lstStyle/>
        <a:p>
          <a:endParaRPr lang="en-GB"/>
        </a:p>
      </dgm:t>
    </dgm:pt>
    <dgm:pt modelId="{F902CAB6-8539-40DF-98F1-32B7E4D4B5CA}">
      <dgm:prSet phldrT="[Text]"/>
      <dgm:spPr/>
      <dgm:t>
        <a:bodyPr/>
        <a:lstStyle/>
        <a:p>
          <a:r>
            <a:rPr lang="en-GB" dirty="0"/>
            <a:t>Manager</a:t>
          </a:r>
        </a:p>
      </dgm:t>
    </dgm:pt>
    <dgm:pt modelId="{428B1F76-9AEA-4986-B8F2-38E1C2DDE486}" type="parTrans" cxnId="{E5DBD9AA-8B69-46CA-8C7B-AC3801256423}">
      <dgm:prSet/>
      <dgm:spPr/>
      <dgm:t>
        <a:bodyPr/>
        <a:lstStyle/>
        <a:p>
          <a:endParaRPr lang="en-GB"/>
        </a:p>
      </dgm:t>
    </dgm:pt>
    <dgm:pt modelId="{A2FE876A-5F1D-45D9-AE39-4D3AA66B9CF6}" type="sibTrans" cxnId="{E5DBD9AA-8B69-46CA-8C7B-AC3801256423}">
      <dgm:prSet/>
      <dgm:spPr/>
      <dgm:t>
        <a:bodyPr/>
        <a:lstStyle/>
        <a:p>
          <a:endParaRPr lang="en-GB"/>
        </a:p>
      </dgm:t>
    </dgm:pt>
    <dgm:pt modelId="{D62562A4-456C-4BF1-BB83-1F0B1174BB71}">
      <dgm:prSet phldrT="[Text]"/>
      <dgm:spPr/>
      <dgm:t>
        <a:bodyPr/>
        <a:lstStyle/>
        <a:p>
          <a:r>
            <a:rPr lang="en-GB" dirty="0"/>
            <a:t>Employee</a:t>
          </a:r>
        </a:p>
      </dgm:t>
    </dgm:pt>
    <dgm:pt modelId="{6A1BE4B9-A80B-4BA4-8AA6-00E0A7494829}" type="parTrans" cxnId="{78EA071F-1FCF-4EC3-B394-6AEE278ADFF9}">
      <dgm:prSet/>
      <dgm:spPr/>
      <dgm:t>
        <a:bodyPr/>
        <a:lstStyle/>
        <a:p>
          <a:endParaRPr lang="en-GB"/>
        </a:p>
      </dgm:t>
    </dgm:pt>
    <dgm:pt modelId="{FB4F06F6-6F0F-412C-B81A-F3D948B486D3}" type="sibTrans" cxnId="{78EA071F-1FCF-4EC3-B394-6AEE278ADFF9}">
      <dgm:prSet/>
      <dgm:spPr/>
      <dgm:t>
        <a:bodyPr/>
        <a:lstStyle/>
        <a:p>
          <a:endParaRPr lang="en-GB"/>
        </a:p>
      </dgm:t>
    </dgm:pt>
    <dgm:pt modelId="{E97E011B-A291-4E15-8622-48F9D3A8024A}">
      <dgm:prSet phldrT="[Text]"/>
      <dgm:spPr/>
      <dgm:t>
        <a:bodyPr/>
        <a:lstStyle/>
        <a:p>
          <a:r>
            <a:rPr lang="en-GB" dirty="0"/>
            <a:t>Employee</a:t>
          </a:r>
        </a:p>
      </dgm:t>
    </dgm:pt>
    <dgm:pt modelId="{A89624E8-1A35-4222-9003-DD30FB6D31C3}" type="parTrans" cxnId="{54FEA8DA-C7E1-4226-885F-3C9EB94836F6}">
      <dgm:prSet/>
      <dgm:spPr/>
      <dgm:t>
        <a:bodyPr/>
        <a:lstStyle/>
        <a:p>
          <a:endParaRPr lang="en-GB"/>
        </a:p>
      </dgm:t>
    </dgm:pt>
    <dgm:pt modelId="{72F6F02B-908D-4897-8F52-CDB9F914115A}" type="sibTrans" cxnId="{54FEA8DA-C7E1-4226-885F-3C9EB94836F6}">
      <dgm:prSet/>
      <dgm:spPr/>
      <dgm:t>
        <a:bodyPr/>
        <a:lstStyle/>
        <a:p>
          <a:endParaRPr lang="en-GB"/>
        </a:p>
      </dgm:t>
    </dgm:pt>
    <dgm:pt modelId="{05B2A930-6F45-4958-846A-E46B507A494B}">
      <dgm:prSet phldrT="[Text]"/>
      <dgm:spPr/>
      <dgm:t>
        <a:bodyPr/>
        <a:lstStyle/>
        <a:p>
          <a:r>
            <a:rPr lang="en-GB" dirty="0"/>
            <a:t>Manager</a:t>
          </a:r>
        </a:p>
      </dgm:t>
    </dgm:pt>
    <dgm:pt modelId="{01EE61AA-92E9-42B0-92E6-DDBB906F28E0}" type="parTrans" cxnId="{C2E68E5F-16A7-4D1E-B3C1-F208DB03DF06}">
      <dgm:prSet/>
      <dgm:spPr/>
      <dgm:t>
        <a:bodyPr/>
        <a:lstStyle/>
        <a:p>
          <a:endParaRPr lang="en-GB"/>
        </a:p>
      </dgm:t>
    </dgm:pt>
    <dgm:pt modelId="{3296CCA0-42E1-4E66-B901-04843B07A807}" type="sibTrans" cxnId="{C2E68E5F-16A7-4D1E-B3C1-F208DB03DF06}">
      <dgm:prSet/>
      <dgm:spPr/>
      <dgm:t>
        <a:bodyPr/>
        <a:lstStyle/>
        <a:p>
          <a:endParaRPr lang="en-GB"/>
        </a:p>
      </dgm:t>
    </dgm:pt>
    <dgm:pt modelId="{28F9FF41-09A9-47D8-887F-2DA3EF324F36}">
      <dgm:prSet phldrT="[Text]"/>
      <dgm:spPr/>
      <dgm:t>
        <a:bodyPr/>
        <a:lstStyle/>
        <a:p>
          <a:r>
            <a:rPr lang="en-GB" dirty="0"/>
            <a:t>Employee</a:t>
          </a:r>
        </a:p>
      </dgm:t>
    </dgm:pt>
    <dgm:pt modelId="{44025E5B-F764-4D21-83A5-C7E00C60AA2E}" type="parTrans" cxnId="{C5830D99-39A7-4A4C-BEF8-B2E6467728B1}">
      <dgm:prSet/>
      <dgm:spPr/>
      <dgm:t>
        <a:bodyPr/>
        <a:lstStyle/>
        <a:p>
          <a:endParaRPr lang="en-GB"/>
        </a:p>
      </dgm:t>
    </dgm:pt>
    <dgm:pt modelId="{56022009-3453-4B77-93B4-2A133FFE2247}" type="sibTrans" cxnId="{C5830D99-39A7-4A4C-BEF8-B2E6467728B1}">
      <dgm:prSet/>
      <dgm:spPr/>
      <dgm:t>
        <a:bodyPr/>
        <a:lstStyle/>
        <a:p>
          <a:endParaRPr lang="en-GB"/>
        </a:p>
      </dgm:t>
    </dgm:pt>
    <dgm:pt modelId="{BD5B3C5D-D537-4DE7-B689-96475ECCA941}" type="pres">
      <dgm:prSet presAssocID="{0268E2FF-562B-477C-ACFD-F82C13F1F2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A91CE6-6907-4869-BB14-3831A5DC405D}" type="pres">
      <dgm:prSet presAssocID="{BE58A8C1-AE93-4D04-A7D1-796BCFBFB9B7}" presName="hierRoot1" presStyleCnt="0"/>
      <dgm:spPr/>
    </dgm:pt>
    <dgm:pt modelId="{9203E5A0-6A83-458F-B729-FCAEF69A260E}" type="pres">
      <dgm:prSet presAssocID="{BE58A8C1-AE93-4D04-A7D1-796BCFBFB9B7}" presName="composite" presStyleCnt="0"/>
      <dgm:spPr/>
    </dgm:pt>
    <dgm:pt modelId="{310FE8FB-8840-41DB-9DB4-E895070A5D34}" type="pres">
      <dgm:prSet presAssocID="{BE58A8C1-AE93-4D04-A7D1-796BCFBFB9B7}" presName="background" presStyleLbl="node0" presStyleIdx="0" presStyleCnt="1"/>
      <dgm:spPr/>
    </dgm:pt>
    <dgm:pt modelId="{AB664DA7-8BAC-457D-A6EB-8908E2AC2DBD}" type="pres">
      <dgm:prSet presAssocID="{BE58A8C1-AE93-4D04-A7D1-796BCFBFB9B7}" presName="text" presStyleLbl="fgAcc0" presStyleIdx="0" presStyleCnt="1">
        <dgm:presLayoutVars>
          <dgm:chPref val="3"/>
        </dgm:presLayoutVars>
      </dgm:prSet>
      <dgm:spPr/>
    </dgm:pt>
    <dgm:pt modelId="{3291731B-FEE5-4846-A8F9-6751E197C22A}" type="pres">
      <dgm:prSet presAssocID="{BE58A8C1-AE93-4D04-A7D1-796BCFBFB9B7}" presName="hierChild2" presStyleCnt="0"/>
      <dgm:spPr/>
    </dgm:pt>
    <dgm:pt modelId="{FB07F80E-74D6-4628-9DF9-EDD685BC5AD0}" type="pres">
      <dgm:prSet presAssocID="{428B1F76-9AEA-4986-B8F2-38E1C2DDE486}" presName="Name10" presStyleLbl="parChTrans1D2" presStyleIdx="0" presStyleCnt="2"/>
      <dgm:spPr/>
    </dgm:pt>
    <dgm:pt modelId="{D633051E-F23C-44CE-9CD4-0CB6E2FC804D}" type="pres">
      <dgm:prSet presAssocID="{F902CAB6-8539-40DF-98F1-32B7E4D4B5CA}" presName="hierRoot2" presStyleCnt="0"/>
      <dgm:spPr/>
    </dgm:pt>
    <dgm:pt modelId="{495DF389-68A6-4956-ABE3-A82E4F6F25FD}" type="pres">
      <dgm:prSet presAssocID="{F902CAB6-8539-40DF-98F1-32B7E4D4B5CA}" presName="composite2" presStyleCnt="0"/>
      <dgm:spPr/>
    </dgm:pt>
    <dgm:pt modelId="{7BF71804-9D0F-490A-AE3E-A8010550EEA0}" type="pres">
      <dgm:prSet presAssocID="{F902CAB6-8539-40DF-98F1-32B7E4D4B5CA}" presName="background2" presStyleLbl="node2" presStyleIdx="0" presStyleCnt="2"/>
      <dgm:spPr/>
    </dgm:pt>
    <dgm:pt modelId="{2CB316F3-29F6-4DF7-9C54-103AF0F34464}" type="pres">
      <dgm:prSet presAssocID="{F902CAB6-8539-40DF-98F1-32B7E4D4B5CA}" presName="text2" presStyleLbl="fgAcc2" presStyleIdx="0" presStyleCnt="2" custLinFactNeighborX="-7736" custLinFactNeighborY="-12717">
        <dgm:presLayoutVars>
          <dgm:chPref val="3"/>
        </dgm:presLayoutVars>
      </dgm:prSet>
      <dgm:spPr/>
    </dgm:pt>
    <dgm:pt modelId="{EC8DB23E-4C7F-4E62-8B36-672F8D80F4D7}" type="pres">
      <dgm:prSet presAssocID="{F902CAB6-8539-40DF-98F1-32B7E4D4B5CA}" presName="hierChild3" presStyleCnt="0"/>
      <dgm:spPr/>
    </dgm:pt>
    <dgm:pt modelId="{C4592F2D-45BC-4183-A969-2456A534B53E}" type="pres">
      <dgm:prSet presAssocID="{6A1BE4B9-A80B-4BA4-8AA6-00E0A7494829}" presName="Name17" presStyleLbl="parChTrans1D3" presStyleIdx="0" presStyleCnt="3"/>
      <dgm:spPr/>
    </dgm:pt>
    <dgm:pt modelId="{ED25BEED-5063-4E2C-A36A-C42E3ED2BAE4}" type="pres">
      <dgm:prSet presAssocID="{D62562A4-456C-4BF1-BB83-1F0B1174BB71}" presName="hierRoot3" presStyleCnt="0"/>
      <dgm:spPr/>
    </dgm:pt>
    <dgm:pt modelId="{9265E4EC-06D9-448A-B0AD-FD4CAFBC414E}" type="pres">
      <dgm:prSet presAssocID="{D62562A4-456C-4BF1-BB83-1F0B1174BB71}" presName="composite3" presStyleCnt="0"/>
      <dgm:spPr/>
    </dgm:pt>
    <dgm:pt modelId="{46BBBDF9-3E30-495F-9425-5F1E7A27E94A}" type="pres">
      <dgm:prSet presAssocID="{D62562A4-456C-4BF1-BB83-1F0B1174BB71}" presName="background3" presStyleLbl="node3" presStyleIdx="0" presStyleCnt="3"/>
      <dgm:spPr/>
    </dgm:pt>
    <dgm:pt modelId="{787BF26B-FB61-4954-881B-2718DA4512D1}" type="pres">
      <dgm:prSet presAssocID="{D62562A4-456C-4BF1-BB83-1F0B1174BB71}" presName="text3" presStyleLbl="fgAcc3" presStyleIdx="0" presStyleCnt="3">
        <dgm:presLayoutVars>
          <dgm:chPref val="3"/>
        </dgm:presLayoutVars>
      </dgm:prSet>
      <dgm:spPr/>
    </dgm:pt>
    <dgm:pt modelId="{31F351A6-0F8D-478E-A918-B135EA0C41A7}" type="pres">
      <dgm:prSet presAssocID="{D62562A4-456C-4BF1-BB83-1F0B1174BB71}" presName="hierChild4" presStyleCnt="0"/>
      <dgm:spPr/>
    </dgm:pt>
    <dgm:pt modelId="{5B2775A3-3C21-46C6-9580-89E3A8F5E841}" type="pres">
      <dgm:prSet presAssocID="{A89624E8-1A35-4222-9003-DD30FB6D31C3}" presName="Name17" presStyleLbl="parChTrans1D3" presStyleIdx="1" presStyleCnt="3"/>
      <dgm:spPr/>
    </dgm:pt>
    <dgm:pt modelId="{52883A8F-31F5-486C-8D46-4259BE6639BE}" type="pres">
      <dgm:prSet presAssocID="{E97E011B-A291-4E15-8622-48F9D3A8024A}" presName="hierRoot3" presStyleCnt="0"/>
      <dgm:spPr/>
    </dgm:pt>
    <dgm:pt modelId="{A2E071C8-B41D-4AC7-AA7E-947995614A24}" type="pres">
      <dgm:prSet presAssocID="{E97E011B-A291-4E15-8622-48F9D3A8024A}" presName="composite3" presStyleCnt="0"/>
      <dgm:spPr/>
    </dgm:pt>
    <dgm:pt modelId="{D2BDD0DC-0DE4-4F53-A9CD-181EA62ACC8E}" type="pres">
      <dgm:prSet presAssocID="{E97E011B-A291-4E15-8622-48F9D3A8024A}" presName="background3" presStyleLbl="node3" presStyleIdx="1" presStyleCnt="3"/>
      <dgm:spPr/>
    </dgm:pt>
    <dgm:pt modelId="{27293852-343E-4C59-86AB-9C11C0DDC9B9}" type="pres">
      <dgm:prSet presAssocID="{E97E011B-A291-4E15-8622-48F9D3A8024A}" presName="text3" presStyleLbl="fgAcc3" presStyleIdx="1" presStyleCnt="3">
        <dgm:presLayoutVars>
          <dgm:chPref val="3"/>
        </dgm:presLayoutVars>
      </dgm:prSet>
      <dgm:spPr/>
    </dgm:pt>
    <dgm:pt modelId="{7087B609-2C90-4604-8C5D-4456D9D3C176}" type="pres">
      <dgm:prSet presAssocID="{E97E011B-A291-4E15-8622-48F9D3A8024A}" presName="hierChild4" presStyleCnt="0"/>
      <dgm:spPr/>
    </dgm:pt>
    <dgm:pt modelId="{114666DB-DFD5-4F1B-96DD-1318D3EA8425}" type="pres">
      <dgm:prSet presAssocID="{01EE61AA-92E9-42B0-92E6-DDBB906F28E0}" presName="Name10" presStyleLbl="parChTrans1D2" presStyleIdx="1" presStyleCnt="2"/>
      <dgm:spPr/>
    </dgm:pt>
    <dgm:pt modelId="{56CB9742-32D7-42BC-9F80-8A953D194842}" type="pres">
      <dgm:prSet presAssocID="{05B2A930-6F45-4958-846A-E46B507A494B}" presName="hierRoot2" presStyleCnt="0"/>
      <dgm:spPr/>
    </dgm:pt>
    <dgm:pt modelId="{694D95A2-909A-47C0-99AA-62832B779C06}" type="pres">
      <dgm:prSet presAssocID="{05B2A930-6F45-4958-846A-E46B507A494B}" presName="composite2" presStyleCnt="0"/>
      <dgm:spPr/>
    </dgm:pt>
    <dgm:pt modelId="{412C9342-99B9-4D37-9EFF-06BE3B9BF518}" type="pres">
      <dgm:prSet presAssocID="{05B2A930-6F45-4958-846A-E46B507A494B}" presName="background2" presStyleLbl="node2" presStyleIdx="1" presStyleCnt="2"/>
      <dgm:spPr/>
    </dgm:pt>
    <dgm:pt modelId="{5A50C079-8DB0-467D-884F-0355C3E15505}" type="pres">
      <dgm:prSet presAssocID="{05B2A930-6F45-4958-846A-E46B507A494B}" presName="text2" presStyleLbl="fgAcc2" presStyleIdx="1" presStyleCnt="2">
        <dgm:presLayoutVars>
          <dgm:chPref val="3"/>
        </dgm:presLayoutVars>
      </dgm:prSet>
      <dgm:spPr/>
    </dgm:pt>
    <dgm:pt modelId="{A77FFD87-65F7-473A-9EED-DE3941921130}" type="pres">
      <dgm:prSet presAssocID="{05B2A930-6F45-4958-846A-E46B507A494B}" presName="hierChild3" presStyleCnt="0"/>
      <dgm:spPr/>
    </dgm:pt>
    <dgm:pt modelId="{4E260CD5-A530-4FA6-9ECE-2F30BB7D4E26}" type="pres">
      <dgm:prSet presAssocID="{44025E5B-F764-4D21-83A5-C7E00C60AA2E}" presName="Name17" presStyleLbl="parChTrans1D3" presStyleIdx="2" presStyleCnt="3"/>
      <dgm:spPr/>
    </dgm:pt>
    <dgm:pt modelId="{199ACA56-66DF-4CD9-8B0C-90542E28A83B}" type="pres">
      <dgm:prSet presAssocID="{28F9FF41-09A9-47D8-887F-2DA3EF324F36}" presName="hierRoot3" presStyleCnt="0"/>
      <dgm:spPr/>
    </dgm:pt>
    <dgm:pt modelId="{33D8FB2F-527C-4B87-BC90-AE0B76AE482B}" type="pres">
      <dgm:prSet presAssocID="{28F9FF41-09A9-47D8-887F-2DA3EF324F36}" presName="composite3" presStyleCnt="0"/>
      <dgm:spPr/>
    </dgm:pt>
    <dgm:pt modelId="{9AF3B243-CC94-4FB4-AA39-1722EFBF2977}" type="pres">
      <dgm:prSet presAssocID="{28F9FF41-09A9-47D8-887F-2DA3EF324F36}" presName="background3" presStyleLbl="node3" presStyleIdx="2" presStyleCnt="3"/>
      <dgm:spPr/>
    </dgm:pt>
    <dgm:pt modelId="{9C6AD09D-42D0-474B-85F7-2F72BBBB9290}" type="pres">
      <dgm:prSet presAssocID="{28F9FF41-09A9-47D8-887F-2DA3EF324F36}" presName="text3" presStyleLbl="fgAcc3" presStyleIdx="2" presStyleCnt="3">
        <dgm:presLayoutVars>
          <dgm:chPref val="3"/>
        </dgm:presLayoutVars>
      </dgm:prSet>
      <dgm:spPr/>
    </dgm:pt>
    <dgm:pt modelId="{DAE38514-54B4-4CC6-9D4B-47E1B594DDD2}" type="pres">
      <dgm:prSet presAssocID="{28F9FF41-09A9-47D8-887F-2DA3EF324F36}" presName="hierChild4" presStyleCnt="0"/>
      <dgm:spPr/>
    </dgm:pt>
  </dgm:ptLst>
  <dgm:cxnLst>
    <dgm:cxn modelId="{78EA071F-1FCF-4EC3-B394-6AEE278ADFF9}" srcId="{F902CAB6-8539-40DF-98F1-32B7E4D4B5CA}" destId="{D62562A4-456C-4BF1-BB83-1F0B1174BB71}" srcOrd="0" destOrd="0" parTransId="{6A1BE4B9-A80B-4BA4-8AA6-00E0A7494829}" sibTransId="{FB4F06F6-6F0F-412C-B81A-F3D948B486D3}"/>
    <dgm:cxn modelId="{9BCD2A38-4F78-468D-B951-11F72FC21BCC}" type="presOf" srcId="{A89624E8-1A35-4222-9003-DD30FB6D31C3}" destId="{5B2775A3-3C21-46C6-9580-89E3A8F5E841}" srcOrd="0" destOrd="0" presId="urn:microsoft.com/office/officeart/2005/8/layout/hierarchy1"/>
    <dgm:cxn modelId="{2A8D0139-141E-4C7A-984C-94F91F4C52B1}" type="presOf" srcId="{D62562A4-456C-4BF1-BB83-1F0B1174BB71}" destId="{787BF26B-FB61-4954-881B-2718DA4512D1}" srcOrd="0" destOrd="0" presId="urn:microsoft.com/office/officeart/2005/8/layout/hierarchy1"/>
    <dgm:cxn modelId="{FEB3513F-2CFA-4E70-93C3-CCCE327261F3}" srcId="{0268E2FF-562B-477C-ACFD-F82C13F1F25B}" destId="{BE58A8C1-AE93-4D04-A7D1-796BCFBFB9B7}" srcOrd="0" destOrd="0" parTransId="{C99967B2-BF56-444A-8FE9-EBD8F13D51BE}" sibTransId="{6BED9A26-7855-4B74-8150-DE3762DA4D2E}"/>
    <dgm:cxn modelId="{C2E68E5F-16A7-4D1E-B3C1-F208DB03DF06}" srcId="{BE58A8C1-AE93-4D04-A7D1-796BCFBFB9B7}" destId="{05B2A930-6F45-4958-846A-E46B507A494B}" srcOrd="1" destOrd="0" parTransId="{01EE61AA-92E9-42B0-92E6-DDBB906F28E0}" sibTransId="{3296CCA0-42E1-4E66-B901-04843B07A807}"/>
    <dgm:cxn modelId="{F43FEE44-AF4B-4AFD-A3EF-7E75297F675C}" type="presOf" srcId="{E97E011B-A291-4E15-8622-48F9D3A8024A}" destId="{27293852-343E-4C59-86AB-9C11C0DDC9B9}" srcOrd="0" destOrd="0" presId="urn:microsoft.com/office/officeart/2005/8/layout/hierarchy1"/>
    <dgm:cxn modelId="{D21C174B-69EA-4613-AF89-5DDD7DBF870B}" type="presOf" srcId="{44025E5B-F764-4D21-83A5-C7E00C60AA2E}" destId="{4E260CD5-A530-4FA6-9ECE-2F30BB7D4E26}" srcOrd="0" destOrd="0" presId="urn:microsoft.com/office/officeart/2005/8/layout/hierarchy1"/>
    <dgm:cxn modelId="{CB77546D-53DC-4177-8D7B-DFB6EA5B30DE}" type="presOf" srcId="{01EE61AA-92E9-42B0-92E6-DDBB906F28E0}" destId="{114666DB-DFD5-4F1B-96DD-1318D3EA8425}" srcOrd="0" destOrd="0" presId="urn:microsoft.com/office/officeart/2005/8/layout/hierarchy1"/>
    <dgm:cxn modelId="{CFCC2E80-8251-4062-A8E2-5AA035F605C3}" type="presOf" srcId="{6A1BE4B9-A80B-4BA4-8AA6-00E0A7494829}" destId="{C4592F2D-45BC-4183-A969-2456A534B53E}" srcOrd="0" destOrd="0" presId="urn:microsoft.com/office/officeart/2005/8/layout/hierarchy1"/>
    <dgm:cxn modelId="{812AA986-0145-451B-A2D1-83ACAED498CA}" type="presOf" srcId="{F902CAB6-8539-40DF-98F1-32B7E4D4B5CA}" destId="{2CB316F3-29F6-4DF7-9C54-103AF0F34464}" srcOrd="0" destOrd="0" presId="urn:microsoft.com/office/officeart/2005/8/layout/hierarchy1"/>
    <dgm:cxn modelId="{C5830D99-39A7-4A4C-BEF8-B2E6467728B1}" srcId="{05B2A930-6F45-4958-846A-E46B507A494B}" destId="{28F9FF41-09A9-47D8-887F-2DA3EF324F36}" srcOrd="0" destOrd="0" parTransId="{44025E5B-F764-4D21-83A5-C7E00C60AA2E}" sibTransId="{56022009-3453-4B77-93B4-2A133FFE2247}"/>
    <dgm:cxn modelId="{E5DBD9AA-8B69-46CA-8C7B-AC3801256423}" srcId="{BE58A8C1-AE93-4D04-A7D1-796BCFBFB9B7}" destId="{F902CAB6-8539-40DF-98F1-32B7E4D4B5CA}" srcOrd="0" destOrd="0" parTransId="{428B1F76-9AEA-4986-B8F2-38E1C2DDE486}" sibTransId="{A2FE876A-5F1D-45D9-AE39-4D3AA66B9CF6}"/>
    <dgm:cxn modelId="{2A9E5BB7-8869-479B-9CB8-F9AD51631934}" type="presOf" srcId="{28F9FF41-09A9-47D8-887F-2DA3EF324F36}" destId="{9C6AD09D-42D0-474B-85F7-2F72BBBB9290}" srcOrd="0" destOrd="0" presId="urn:microsoft.com/office/officeart/2005/8/layout/hierarchy1"/>
    <dgm:cxn modelId="{2E4D1AC4-DFA2-4F1A-9D80-8138573C5516}" type="presOf" srcId="{428B1F76-9AEA-4986-B8F2-38E1C2DDE486}" destId="{FB07F80E-74D6-4628-9DF9-EDD685BC5AD0}" srcOrd="0" destOrd="0" presId="urn:microsoft.com/office/officeart/2005/8/layout/hierarchy1"/>
    <dgm:cxn modelId="{8EEBF4C8-E5B9-4F1F-B4C1-CF30EED6FEA4}" type="presOf" srcId="{05B2A930-6F45-4958-846A-E46B507A494B}" destId="{5A50C079-8DB0-467D-884F-0355C3E15505}" srcOrd="0" destOrd="0" presId="urn:microsoft.com/office/officeart/2005/8/layout/hierarchy1"/>
    <dgm:cxn modelId="{54FEA8DA-C7E1-4226-885F-3C9EB94836F6}" srcId="{F902CAB6-8539-40DF-98F1-32B7E4D4B5CA}" destId="{E97E011B-A291-4E15-8622-48F9D3A8024A}" srcOrd="1" destOrd="0" parTransId="{A89624E8-1A35-4222-9003-DD30FB6D31C3}" sibTransId="{72F6F02B-908D-4897-8F52-CDB9F914115A}"/>
    <dgm:cxn modelId="{04CBB4E1-01CC-403A-95ED-40B0E01C13CF}" type="presOf" srcId="{0268E2FF-562B-477C-ACFD-F82C13F1F25B}" destId="{BD5B3C5D-D537-4DE7-B689-96475ECCA941}" srcOrd="0" destOrd="0" presId="urn:microsoft.com/office/officeart/2005/8/layout/hierarchy1"/>
    <dgm:cxn modelId="{176386FF-0EC0-43EE-A690-9FD88AB03224}" type="presOf" srcId="{BE58A8C1-AE93-4D04-A7D1-796BCFBFB9B7}" destId="{AB664DA7-8BAC-457D-A6EB-8908E2AC2DBD}" srcOrd="0" destOrd="0" presId="urn:microsoft.com/office/officeart/2005/8/layout/hierarchy1"/>
    <dgm:cxn modelId="{AF72E03A-867D-4D8A-8DF5-02F3C1A017D0}" type="presParOf" srcId="{BD5B3C5D-D537-4DE7-B689-96475ECCA941}" destId="{22A91CE6-6907-4869-BB14-3831A5DC405D}" srcOrd="0" destOrd="0" presId="urn:microsoft.com/office/officeart/2005/8/layout/hierarchy1"/>
    <dgm:cxn modelId="{4DB74280-1146-4300-908F-69F64E54DD55}" type="presParOf" srcId="{22A91CE6-6907-4869-BB14-3831A5DC405D}" destId="{9203E5A0-6A83-458F-B729-FCAEF69A260E}" srcOrd="0" destOrd="0" presId="urn:microsoft.com/office/officeart/2005/8/layout/hierarchy1"/>
    <dgm:cxn modelId="{572080F0-438A-47AC-8FA6-FB7BDEBA3F9B}" type="presParOf" srcId="{9203E5A0-6A83-458F-B729-FCAEF69A260E}" destId="{310FE8FB-8840-41DB-9DB4-E895070A5D34}" srcOrd="0" destOrd="0" presId="urn:microsoft.com/office/officeart/2005/8/layout/hierarchy1"/>
    <dgm:cxn modelId="{1CB5FBA9-800F-4B93-9534-462C769DBF64}" type="presParOf" srcId="{9203E5A0-6A83-458F-B729-FCAEF69A260E}" destId="{AB664DA7-8BAC-457D-A6EB-8908E2AC2DBD}" srcOrd="1" destOrd="0" presId="urn:microsoft.com/office/officeart/2005/8/layout/hierarchy1"/>
    <dgm:cxn modelId="{1EA51F90-FD4E-4D4A-99C4-3541B9D16326}" type="presParOf" srcId="{22A91CE6-6907-4869-BB14-3831A5DC405D}" destId="{3291731B-FEE5-4846-A8F9-6751E197C22A}" srcOrd="1" destOrd="0" presId="urn:microsoft.com/office/officeart/2005/8/layout/hierarchy1"/>
    <dgm:cxn modelId="{86C16159-EA67-4800-B6FD-0E8E4D493D90}" type="presParOf" srcId="{3291731B-FEE5-4846-A8F9-6751E197C22A}" destId="{FB07F80E-74D6-4628-9DF9-EDD685BC5AD0}" srcOrd="0" destOrd="0" presId="urn:microsoft.com/office/officeart/2005/8/layout/hierarchy1"/>
    <dgm:cxn modelId="{8C96F2E2-EC9B-4058-A1EC-E1EA6ED90F51}" type="presParOf" srcId="{3291731B-FEE5-4846-A8F9-6751E197C22A}" destId="{D633051E-F23C-44CE-9CD4-0CB6E2FC804D}" srcOrd="1" destOrd="0" presId="urn:microsoft.com/office/officeart/2005/8/layout/hierarchy1"/>
    <dgm:cxn modelId="{722D94DB-C848-4049-8267-4BC9C3E1B76E}" type="presParOf" srcId="{D633051E-F23C-44CE-9CD4-0CB6E2FC804D}" destId="{495DF389-68A6-4956-ABE3-A82E4F6F25FD}" srcOrd="0" destOrd="0" presId="urn:microsoft.com/office/officeart/2005/8/layout/hierarchy1"/>
    <dgm:cxn modelId="{E748C750-F820-494A-B9AC-584208056A75}" type="presParOf" srcId="{495DF389-68A6-4956-ABE3-A82E4F6F25FD}" destId="{7BF71804-9D0F-490A-AE3E-A8010550EEA0}" srcOrd="0" destOrd="0" presId="urn:microsoft.com/office/officeart/2005/8/layout/hierarchy1"/>
    <dgm:cxn modelId="{A71D159E-DA53-488A-A23D-A9CA241AA7AB}" type="presParOf" srcId="{495DF389-68A6-4956-ABE3-A82E4F6F25FD}" destId="{2CB316F3-29F6-4DF7-9C54-103AF0F34464}" srcOrd="1" destOrd="0" presId="urn:microsoft.com/office/officeart/2005/8/layout/hierarchy1"/>
    <dgm:cxn modelId="{5F99166D-B42B-4B3C-9AE1-0FFB7EA4E928}" type="presParOf" srcId="{D633051E-F23C-44CE-9CD4-0CB6E2FC804D}" destId="{EC8DB23E-4C7F-4E62-8B36-672F8D80F4D7}" srcOrd="1" destOrd="0" presId="urn:microsoft.com/office/officeart/2005/8/layout/hierarchy1"/>
    <dgm:cxn modelId="{6037275C-2295-4460-8BE4-1B2277EADB6D}" type="presParOf" srcId="{EC8DB23E-4C7F-4E62-8B36-672F8D80F4D7}" destId="{C4592F2D-45BC-4183-A969-2456A534B53E}" srcOrd="0" destOrd="0" presId="urn:microsoft.com/office/officeart/2005/8/layout/hierarchy1"/>
    <dgm:cxn modelId="{AD4C6B50-BC5F-4457-8B8E-5D4F639ACFB0}" type="presParOf" srcId="{EC8DB23E-4C7F-4E62-8B36-672F8D80F4D7}" destId="{ED25BEED-5063-4E2C-A36A-C42E3ED2BAE4}" srcOrd="1" destOrd="0" presId="urn:microsoft.com/office/officeart/2005/8/layout/hierarchy1"/>
    <dgm:cxn modelId="{82411ED0-6C34-4077-962B-FD3BDF93C6DA}" type="presParOf" srcId="{ED25BEED-5063-4E2C-A36A-C42E3ED2BAE4}" destId="{9265E4EC-06D9-448A-B0AD-FD4CAFBC414E}" srcOrd="0" destOrd="0" presId="urn:microsoft.com/office/officeart/2005/8/layout/hierarchy1"/>
    <dgm:cxn modelId="{561B3113-CBFB-4716-AF9C-5081956F1401}" type="presParOf" srcId="{9265E4EC-06D9-448A-B0AD-FD4CAFBC414E}" destId="{46BBBDF9-3E30-495F-9425-5F1E7A27E94A}" srcOrd="0" destOrd="0" presId="urn:microsoft.com/office/officeart/2005/8/layout/hierarchy1"/>
    <dgm:cxn modelId="{E62D2F7B-8153-4347-9267-848BF917580B}" type="presParOf" srcId="{9265E4EC-06D9-448A-B0AD-FD4CAFBC414E}" destId="{787BF26B-FB61-4954-881B-2718DA4512D1}" srcOrd="1" destOrd="0" presId="urn:microsoft.com/office/officeart/2005/8/layout/hierarchy1"/>
    <dgm:cxn modelId="{7DAE2CCE-9129-42AA-A35D-C389A51FC70C}" type="presParOf" srcId="{ED25BEED-5063-4E2C-A36A-C42E3ED2BAE4}" destId="{31F351A6-0F8D-478E-A918-B135EA0C41A7}" srcOrd="1" destOrd="0" presId="urn:microsoft.com/office/officeart/2005/8/layout/hierarchy1"/>
    <dgm:cxn modelId="{3D93C244-B19C-4773-9DD4-AA0FE29984E0}" type="presParOf" srcId="{EC8DB23E-4C7F-4E62-8B36-672F8D80F4D7}" destId="{5B2775A3-3C21-46C6-9580-89E3A8F5E841}" srcOrd="2" destOrd="0" presId="urn:microsoft.com/office/officeart/2005/8/layout/hierarchy1"/>
    <dgm:cxn modelId="{D70280D1-D3F3-4F82-8603-F24CD4998404}" type="presParOf" srcId="{EC8DB23E-4C7F-4E62-8B36-672F8D80F4D7}" destId="{52883A8F-31F5-486C-8D46-4259BE6639BE}" srcOrd="3" destOrd="0" presId="urn:microsoft.com/office/officeart/2005/8/layout/hierarchy1"/>
    <dgm:cxn modelId="{061E4318-8ED1-4967-9CC8-CF8F1DA10D69}" type="presParOf" srcId="{52883A8F-31F5-486C-8D46-4259BE6639BE}" destId="{A2E071C8-B41D-4AC7-AA7E-947995614A24}" srcOrd="0" destOrd="0" presId="urn:microsoft.com/office/officeart/2005/8/layout/hierarchy1"/>
    <dgm:cxn modelId="{F1B6A85B-9B11-40A7-AE72-CF2F90250F82}" type="presParOf" srcId="{A2E071C8-B41D-4AC7-AA7E-947995614A24}" destId="{D2BDD0DC-0DE4-4F53-A9CD-181EA62ACC8E}" srcOrd="0" destOrd="0" presId="urn:microsoft.com/office/officeart/2005/8/layout/hierarchy1"/>
    <dgm:cxn modelId="{997FF82E-9C00-4279-99B2-D9925B7DA663}" type="presParOf" srcId="{A2E071C8-B41D-4AC7-AA7E-947995614A24}" destId="{27293852-343E-4C59-86AB-9C11C0DDC9B9}" srcOrd="1" destOrd="0" presId="urn:microsoft.com/office/officeart/2005/8/layout/hierarchy1"/>
    <dgm:cxn modelId="{82615A6C-5715-467E-9451-85CA13BF859A}" type="presParOf" srcId="{52883A8F-31F5-486C-8D46-4259BE6639BE}" destId="{7087B609-2C90-4604-8C5D-4456D9D3C176}" srcOrd="1" destOrd="0" presId="urn:microsoft.com/office/officeart/2005/8/layout/hierarchy1"/>
    <dgm:cxn modelId="{8C82EBE4-CC1F-4356-93E1-3F4F53642298}" type="presParOf" srcId="{3291731B-FEE5-4846-A8F9-6751E197C22A}" destId="{114666DB-DFD5-4F1B-96DD-1318D3EA8425}" srcOrd="2" destOrd="0" presId="urn:microsoft.com/office/officeart/2005/8/layout/hierarchy1"/>
    <dgm:cxn modelId="{70D0AB4D-A3C9-4F44-A64D-B6927FF3A448}" type="presParOf" srcId="{3291731B-FEE5-4846-A8F9-6751E197C22A}" destId="{56CB9742-32D7-42BC-9F80-8A953D194842}" srcOrd="3" destOrd="0" presId="urn:microsoft.com/office/officeart/2005/8/layout/hierarchy1"/>
    <dgm:cxn modelId="{AB301D9F-4DA6-4129-A599-5F07EFBF952D}" type="presParOf" srcId="{56CB9742-32D7-42BC-9F80-8A953D194842}" destId="{694D95A2-909A-47C0-99AA-62832B779C06}" srcOrd="0" destOrd="0" presId="urn:microsoft.com/office/officeart/2005/8/layout/hierarchy1"/>
    <dgm:cxn modelId="{DEEB42F3-8BC8-4720-8397-973A4E64FDD2}" type="presParOf" srcId="{694D95A2-909A-47C0-99AA-62832B779C06}" destId="{412C9342-99B9-4D37-9EFF-06BE3B9BF518}" srcOrd="0" destOrd="0" presId="urn:microsoft.com/office/officeart/2005/8/layout/hierarchy1"/>
    <dgm:cxn modelId="{9292DFC4-590A-4681-B20B-82619923E56B}" type="presParOf" srcId="{694D95A2-909A-47C0-99AA-62832B779C06}" destId="{5A50C079-8DB0-467D-884F-0355C3E15505}" srcOrd="1" destOrd="0" presId="urn:microsoft.com/office/officeart/2005/8/layout/hierarchy1"/>
    <dgm:cxn modelId="{91D7FF70-0C5B-44D8-BCED-80999D134D10}" type="presParOf" srcId="{56CB9742-32D7-42BC-9F80-8A953D194842}" destId="{A77FFD87-65F7-473A-9EED-DE3941921130}" srcOrd="1" destOrd="0" presId="urn:microsoft.com/office/officeart/2005/8/layout/hierarchy1"/>
    <dgm:cxn modelId="{E65A5E48-2B61-478D-82CB-BED48177AF84}" type="presParOf" srcId="{A77FFD87-65F7-473A-9EED-DE3941921130}" destId="{4E260CD5-A530-4FA6-9ECE-2F30BB7D4E26}" srcOrd="0" destOrd="0" presId="urn:microsoft.com/office/officeart/2005/8/layout/hierarchy1"/>
    <dgm:cxn modelId="{1A9F977B-7168-4456-ADDA-EA15B6337BAA}" type="presParOf" srcId="{A77FFD87-65F7-473A-9EED-DE3941921130}" destId="{199ACA56-66DF-4CD9-8B0C-90542E28A83B}" srcOrd="1" destOrd="0" presId="urn:microsoft.com/office/officeart/2005/8/layout/hierarchy1"/>
    <dgm:cxn modelId="{291BA80B-06C4-492D-815B-580A1F4DCB33}" type="presParOf" srcId="{199ACA56-66DF-4CD9-8B0C-90542E28A83B}" destId="{33D8FB2F-527C-4B87-BC90-AE0B76AE482B}" srcOrd="0" destOrd="0" presId="urn:microsoft.com/office/officeart/2005/8/layout/hierarchy1"/>
    <dgm:cxn modelId="{9B1DF1B3-4E31-4CA5-B19C-144954BA8CA7}" type="presParOf" srcId="{33D8FB2F-527C-4B87-BC90-AE0B76AE482B}" destId="{9AF3B243-CC94-4FB4-AA39-1722EFBF2977}" srcOrd="0" destOrd="0" presId="urn:microsoft.com/office/officeart/2005/8/layout/hierarchy1"/>
    <dgm:cxn modelId="{DDF25492-7372-44E8-A408-4AA9E47D683C}" type="presParOf" srcId="{33D8FB2F-527C-4B87-BC90-AE0B76AE482B}" destId="{9C6AD09D-42D0-474B-85F7-2F72BBBB9290}" srcOrd="1" destOrd="0" presId="urn:microsoft.com/office/officeart/2005/8/layout/hierarchy1"/>
    <dgm:cxn modelId="{D291A0C3-EAEF-48A9-B3C3-7063FE2C18B4}" type="presParOf" srcId="{199ACA56-66DF-4CD9-8B0C-90542E28A83B}" destId="{DAE38514-54B4-4CC6-9D4B-47E1B594DD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60CD5-A530-4FA6-9ECE-2F30BB7D4E26}">
      <dsp:nvSpPr>
        <dsp:cNvPr id="0" name=""/>
        <dsp:cNvSpPr/>
      </dsp:nvSpPr>
      <dsp:spPr>
        <a:xfrm>
          <a:off x="3136527" y="1560720"/>
          <a:ext cx="91440" cy="290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67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66DB-DFD5-4F1B-96DD-1318D3EA8425}">
      <dsp:nvSpPr>
        <dsp:cNvPr id="0" name=""/>
        <dsp:cNvSpPr/>
      </dsp:nvSpPr>
      <dsp:spPr>
        <a:xfrm>
          <a:off x="2266086" y="635397"/>
          <a:ext cx="916161" cy="290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85"/>
              </a:lnTo>
              <a:lnTo>
                <a:pt x="916161" y="198085"/>
              </a:lnTo>
              <a:lnTo>
                <a:pt x="916161" y="2906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775A3-3C21-46C6-9580-89E3A8F5E841}">
      <dsp:nvSpPr>
        <dsp:cNvPr id="0" name=""/>
        <dsp:cNvSpPr/>
      </dsp:nvSpPr>
      <dsp:spPr>
        <a:xfrm>
          <a:off x="1272607" y="1480011"/>
          <a:ext cx="688091" cy="371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793"/>
              </a:lnTo>
              <a:lnTo>
                <a:pt x="688091" y="278793"/>
              </a:lnTo>
              <a:lnTo>
                <a:pt x="688091" y="37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92F2D-45BC-4183-A969-2456A534B53E}">
      <dsp:nvSpPr>
        <dsp:cNvPr id="0" name=""/>
        <dsp:cNvSpPr/>
      </dsp:nvSpPr>
      <dsp:spPr>
        <a:xfrm>
          <a:off x="739150" y="1480011"/>
          <a:ext cx="533456" cy="371381"/>
        </a:xfrm>
        <a:custGeom>
          <a:avLst/>
          <a:gdLst/>
          <a:ahLst/>
          <a:cxnLst/>
          <a:rect l="0" t="0" r="0" b="0"/>
          <a:pathLst>
            <a:path>
              <a:moveTo>
                <a:pt x="533456" y="0"/>
              </a:moveTo>
              <a:lnTo>
                <a:pt x="533456" y="278793"/>
              </a:lnTo>
              <a:lnTo>
                <a:pt x="0" y="278793"/>
              </a:lnTo>
              <a:lnTo>
                <a:pt x="0" y="37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7F80E-74D6-4628-9DF9-EDD685BC5AD0}">
      <dsp:nvSpPr>
        <dsp:cNvPr id="0" name=""/>
        <dsp:cNvSpPr/>
      </dsp:nvSpPr>
      <dsp:spPr>
        <a:xfrm>
          <a:off x="1272607" y="635397"/>
          <a:ext cx="993478" cy="209964"/>
        </a:xfrm>
        <a:custGeom>
          <a:avLst/>
          <a:gdLst/>
          <a:ahLst/>
          <a:cxnLst/>
          <a:rect l="0" t="0" r="0" b="0"/>
          <a:pathLst>
            <a:path>
              <a:moveTo>
                <a:pt x="993478" y="0"/>
              </a:moveTo>
              <a:lnTo>
                <a:pt x="993478" y="117376"/>
              </a:lnTo>
              <a:lnTo>
                <a:pt x="0" y="117376"/>
              </a:lnTo>
              <a:lnTo>
                <a:pt x="0" y="2099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FE8FB-8840-41DB-9DB4-E895070A5D34}">
      <dsp:nvSpPr>
        <dsp:cNvPr id="0" name=""/>
        <dsp:cNvSpPr/>
      </dsp:nvSpPr>
      <dsp:spPr>
        <a:xfrm>
          <a:off x="1766361" y="747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64DA7-8BAC-457D-A6EB-8908E2AC2DBD}">
      <dsp:nvSpPr>
        <dsp:cNvPr id="0" name=""/>
        <dsp:cNvSpPr/>
      </dsp:nvSpPr>
      <dsp:spPr>
        <a:xfrm>
          <a:off x="1877411" y="106244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MD</a:t>
          </a:r>
        </a:p>
      </dsp:txBody>
      <dsp:txXfrm>
        <a:off x="1895999" y="124832"/>
        <a:ext cx="962272" cy="597473"/>
      </dsp:txXfrm>
    </dsp:sp>
    <dsp:sp modelId="{7BF71804-9D0F-490A-AE3E-A8010550EEA0}">
      <dsp:nvSpPr>
        <dsp:cNvPr id="0" name=""/>
        <dsp:cNvSpPr/>
      </dsp:nvSpPr>
      <dsp:spPr>
        <a:xfrm>
          <a:off x="772883" y="845361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316F3-29F6-4DF7-9C54-103AF0F34464}">
      <dsp:nvSpPr>
        <dsp:cNvPr id="0" name=""/>
        <dsp:cNvSpPr/>
      </dsp:nvSpPr>
      <dsp:spPr>
        <a:xfrm>
          <a:off x="883933" y="950859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Manager</a:t>
          </a:r>
        </a:p>
      </dsp:txBody>
      <dsp:txXfrm>
        <a:off x="902521" y="969447"/>
        <a:ext cx="962272" cy="597473"/>
      </dsp:txXfrm>
    </dsp:sp>
    <dsp:sp modelId="{46BBBDF9-3E30-495F-9425-5F1E7A27E94A}">
      <dsp:nvSpPr>
        <dsp:cNvPr id="0" name=""/>
        <dsp:cNvSpPr/>
      </dsp:nvSpPr>
      <dsp:spPr>
        <a:xfrm>
          <a:off x="239426" y="1851393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BF26B-FB61-4954-881B-2718DA4512D1}">
      <dsp:nvSpPr>
        <dsp:cNvPr id="0" name=""/>
        <dsp:cNvSpPr/>
      </dsp:nvSpPr>
      <dsp:spPr>
        <a:xfrm>
          <a:off x="350476" y="1956890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Employee</a:t>
          </a:r>
        </a:p>
      </dsp:txBody>
      <dsp:txXfrm>
        <a:off x="369064" y="1975478"/>
        <a:ext cx="962272" cy="597473"/>
      </dsp:txXfrm>
    </dsp:sp>
    <dsp:sp modelId="{D2BDD0DC-0DE4-4F53-A9CD-181EA62ACC8E}">
      <dsp:nvSpPr>
        <dsp:cNvPr id="0" name=""/>
        <dsp:cNvSpPr/>
      </dsp:nvSpPr>
      <dsp:spPr>
        <a:xfrm>
          <a:off x="1460974" y="1851393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93852-343E-4C59-86AB-9C11C0DDC9B9}">
      <dsp:nvSpPr>
        <dsp:cNvPr id="0" name=""/>
        <dsp:cNvSpPr/>
      </dsp:nvSpPr>
      <dsp:spPr>
        <a:xfrm>
          <a:off x="1572024" y="1956890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Employee</a:t>
          </a:r>
        </a:p>
      </dsp:txBody>
      <dsp:txXfrm>
        <a:off x="1590612" y="1975478"/>
        <a:ext cx="962272" cy="597473"/>
      </dsp:txXfrm>
    </dsp:sp>
    <dsp:sp modelId="{412C9342-99B9-4D37-9EFF-06BE3B9BF518}">
      <dsp:nvSpPr>
        <dsp:cNvPr id="0" name=""/>
        <dsp:cNvSpPr/>
      </dsp:nvSpPr>
      <dsp:spPr>
        <a:xfrm>
          <a:off x="2682523" y="926070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0C079-8DB0-467D-884F-0355C3E15505}">
      <dsp:nvSpPr>
        <dsp:cNvPr id="0" name=""/>
        <dsp:cNvSpPr/>
      </dsp:nvSpPr>
      <dsp:spPr>
        <a:xfrm>
          <a:off x="2793572" y="1031567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Manager</a:t>
          </a:r>
        </a:p>
      </dsp:txBody>
      <dsp:txXfrm>
        <a:off x="2812160" y="1050155"/>
        <a:ext cx="962272" cy="597473"/>
      </dsp:txXfrm>
    </dsp:sp>
    <dsp:sp modelId="{9AF3B243-CC94-4FB4-AA39-1722EFBF2977}">
      <dsp:nvSpPr>
        <dsp:cNvPr id="0" name=""/>
        <dsp:cNvSpPr/>
      </dsp:nvSpPr>
      <dsp:spPr>
        <a:xfrm>
          <a:off x="2682523" y="1851393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AD09D-42D0-474B-85F7-2F72BBBB9290}">
      <dsp:nvSpPr>
        <dsp:cNvPr id="0" name=""/>
        <dsp:cNvSpPr/>
      </dsp:nvSpPr>
      <dsp:spPr>
        <a:xfrm>
          <a:off x="2793572" y="1956890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Employee</a:t>
          </a:r>
        </a:p>
      </dsp:txBody>
      <dsp:txXfrm>
        <a:off x="2812160" y="1975478"/>
        <a:ext cx="962272" cy="59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BA108-C77C-45BB-A8F1-426216F0BD8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669D-A4B5-4B41-AB0A-F3DAE45D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5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FDC0-7CDA-4F11-A5CA-BD7230057018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678A0-7F14-4B01-9046-AAD74C86D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2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Manager A has a span of control of two.  This is because the two supervisors B and C are the only employees </a:t>
            </a:r>
            <a:r>
              <a:rPr lang="en-GB" sz="12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directly</a:t>
            </a:r>
            <a:r>
              <a:rPr lang="en-GB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responsible to this person.  Supervisor B has the widest span of control – five workers are responsible to this person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678A0-7F14-4B01-9046-AAD74C86D8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9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586A-DA71-487C-B373-51AB29563C23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DB38-AF17-4C56-A30A-0121E5E90B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6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1E00-D3CB-40A7-B9F7-D784620D4FF3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C66B-9F36-473F-A43C-A398B5A31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08B2-69A3-4CCD-A91E-BEF9AB56866F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CC03-9D8F-4C24-A2B5-105E41A40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3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19F2234-BBAC-4BF8-BDDD-79D6A579BDD4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A75BEC2-568B-45BA-ADC1-79BBAE5D69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4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D07D9-01E6-49A2-B72E-E302185CC965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7F52703-6A99-44F9-8EB5-3F486F89956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8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54187-309A-41D3-B7C0-ADA95A2F4FC0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00C5622-EF8A-4152-BE5D-BDBD83F651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0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A6DBA-1F9E-4A6C-B6DF-3B68FBA0EB56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AA66DB9-BBD8-4238-8BC3-4BA2665EFD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7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E3D22-5D1D-49E2-85C2-CF082F6D71E8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13AE5D1-CA3A-467C-9593-F723AC6CFA1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6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C080-586F-4B87-9F70-6F608D001990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6EE73222-5C5F-45CA-8CA1-C0BA069773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0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56754-B344-4362-B508-701281769720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76B4C45-B368-4A05-9CF1-0D8325C115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5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7A86D-0B67-42AE-B898-6C797FABC439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EBF6159-6CFD-4286-BC2B-707E665642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5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BBE1-3C98-40B5-A21E-1372144A6B8B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C0F8-7011-4F89-9EC1-99FC64458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09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78252-E713-41DA-A6D7-6F1555E0C5D8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EBBDDAB-8488-4A0E-8AE9-8E90119F2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63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91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4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74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5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51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93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6EB35C52-0831-46BF-B827-66A2E6777C27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11C49B9-D077-407F-BF45-A942F08694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42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2EC84-3C0C-488F-ABDD-7B89B24FEDE0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8FF58BD-6BB7-417F-A5FC-5C94352FCA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5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CFB1-84A4-4292-8305-A064D08FA98D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4E68-31EC-48E6-B803-C36341572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C1E1-9EA8-4CB3-8BA0-AF3BBE7A09DE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2770-72AA-4ECE-B0FA-FC0DAA69C2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5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5ACD-046B-4624-8497-CAD7ABD12B7B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B287-7C4C-44DE-A5A2-19628A0C1B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7B3F-A3EE-400E-A211-707F3F6BBED9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B1BA-C7CA-4176-AA21-10219A345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8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8A24-098B-4B14-838F-DC04D8C26889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FBA6-D98F-4CD4-8408-B46BCEA906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43EE-D54B-476C-82AE-C39955EE011D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869A-6858-45CC-9153-D3539E68B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8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7190-0D81-4612-AF01-74837292E9BE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08F0-526E-4C64-B4CB-4CEA269A62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1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E8C162-45DA-4EEA-BCCB-87779C945281}" type="datetimeFigureOut">
              <a:rPr lang="en-GB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9CABF7-056F-4E15-879C-5334CD907C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78" y="1143000"/>
            <a:ext cx="6619243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>
                <a:solidFill>
                  <a:srgbClr val="FFFFFF"/>
                </a:solidFill>
              </a:rPr>
              <a:t>Organisational Structures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2378" y="5240851"/>
            <a:ext cx="6619243" cy="828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2100" cap="all">
                <a:solidFill>
                  <a:schemeClr val="tx2"/>
                </a:solidFill>
                <a:latin typeface="+mn-lt"/>
              </a:rPr>
              <a:t>What is an ‘organisational structure’?</a:t>
            </a:r>
          </a:p>
        </p:txBody>
      </p:sp>
    </p:spTree>
    <p:extLst>
      <p:ext uri="{BB962C8B-B14F-4D97-AF65-F5344CB8AC3E}">
        <p14:creationId xmlns:p14="http://schemas.microsoft.com/office/powerpoint/2010/main" val="354686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/>
              <a:t>Communication in an organisation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7471" y="1412776"/>
            <a:ext cx="43204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250" indent="-2921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r>
              <a:rPr lang="en-GB" sz="2000" i="1" dirty="0">
                <a:solidFill>
                  <a:schemeClr val="bg1"/>
                </a:solidFill>
                <a:latin typeface="+mj-lt"/>
              </a:rPr>
              <a:t>A ‘flat’ organisational structure has few levels of hierarchy (3) and a wide span of control.  Many UK businesses implemented this form of structure , e.g. retail, transport</a:t>
            </a:r>
            <a:br>
              <a:rPr lang="en-GB" sz="2000" i="1" dirty="0">
                <a:solidFill>
                  <a:schemeClr val="bg1"/>
                </a:solidFill>
                <a:latin typeface="+mj-lt"/>
              </a:rPr>
            </a:br>
            <a:endParaRPr lang="en-GB" sz="2000" i="1" dirty="0">
              <a:solidFill>
                <a:schemeClr val="bg1"/>
              </a:solidFill>
              <a:latin typeface="+mj-lt"/>
            </a:endParaRPr>
          </a:p>
          <a:p>
            <a:pPr marL="34925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2000" i="1" dirty="0">
                <a:solidFill>
                  <a:schemeClr val="bg1"/>
                </a:solidFill>
                <a:latin typeface="+mj-lt"/>
              </a:rPr>
              <a:t>A traditional ‘tall’  structure with 5 layers of hierarchy and a narrow span of control, e.g.; manufacturing</a:t>
            </a:r>
            <a:endParaRPr lang="en-GB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96044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4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/>
              <a:t>Span of control: an example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5" y="1268760"/>
            <a:ext cx="7724199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552702"/>
            <a:ext cx="80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How many employees are in the span of control of Manager A?</a:t>
            </a:r>
          </a:p>
        </p:txBody>
      </p:sp>
    </p:spTree>
    <p:extLst>
      <p:ext uri="{BB962C8B-B14F-4D97-AF65-F5344CB8AC3E}">
        <p14:creationId xmlns:p14="http://schemas.microsoft.com/office/powerpoint/2010/main" val="165324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/>
              <a:t>Functional organisation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581128"/>
            <a:ext cx="7776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>
                <a:solidFill>
                  <a:schemeClr val="bg1"/>
                </a:solidFill>
                <a:latin typeface="+mj-lt"/>
              </a:rPr>
              <a:t>A ‘traditional’ organisation structure organised around the 4 business functions, with communication typically down and up the organisation, and seldom across, which can be a disadvantage.  However, it does promote ‘excellence’ within the functional areas which is an advantage.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541869" cy="3330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/>
              <a:t>Matrix organisation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834" y="4725144"/>
            <a:ext cx="7369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>
                <a:solidFill>
                  <a:schemeClr val="bg1"/>
                </a:solidFill>
                <a:latin typeface="+mj-lt"/>
              </a:rPr>
              <a:t>Matrix organisations are task orientated .  Through combining a vertical  chain of command operated through departments and horizontal organisation by project / product teams it aims to overcome the problems of a functional organisation</a:t>
            </a:r>
            <a:endParaRPr lang="en-GB" sz="16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9208"/>
            <a:ext cx="7589744" cy="3303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41" y="476672"/>
            <a:ext cx="8183880" cy="720080"/>
          </a:xfrm>
        </p:spPr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41" y="2276872"/>
            <a:ext cx="8183880" cy="4187952"/>
          </a:xfrm>
        </p:spPr>
        <p:txBody>
          <a:bodyPr>
            <a:normAutofit/>
          </a:bodyPr>
          <a:lstStyle/>
          <a:p>
            <a:r>
              <a:rPr lang="en-GB" sz="2400" dirty="0"/>
              <a:t>Use the exam board notes as well as the text book pages to help you complete the Lesson 1 activities on pages 1, 2 and 3 of the workbook.</a:t>
            </a:r>
          </a:p>
          <a:p>
            <a:endParaRPr lang="en-GB" sz="2400" dirty="0"/>
          </a:p>
          <a:p>
            <a:endParaRPr lang="en-GB" sz="2000" dirty="0"/>
          </a:p>
          <a:p>
            <a:pPr marL="347663" lvl="1" indent="0">
              <a:buNone/>
            </a:pPr>
            <a:r>
              <a:rPr lang="en-GB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1642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62" y="404664"/>
            <a:ext cx="8183880" cy="828499"/>
          </a:xfrm>
        </p:spPr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62" y="2420888"/>
            <a:ext cx="8183880" cy="4187952"/>
          </a:xfrm>
        </p:spPr>
        <p:txBody>
          <a:bodyPr/>
          <a:lstStyle/>
          <a:p>
            <a:r>
              <a:rPr lang="en-GB" sz="2000" dirty="0"/>
              <a:t>Explain what is meant by organisational design</a:t>
            </a:r>
          </a:p>
          <a:p>
            <a:endParaRPr lang="en-GB" sz="2000" dirty="0"/>
          </a:p>
          <a:p>
            <a:r>
              <a:rPr lang="en-GB" sz="2000" dirty="0"/>
              <a:t>Understand what is meant by authority, responsibility, chain of command, span of control, delegation, hierarchy, centralisation and decentralisation, empowerment and delayering.</a:t>
            </a:r>
          </a:p>
          <a:p>
            <a:endParaRPr lang="en-GB" sz="2000" dirty="0"/>
          </a:p>
          <a:p>
            <a:r>
              <a:rPr lang="en-GB" sz="2000" dirty="0"/>
              <a:t>Explain the characteristics of different organisation structures including hierarchical (flat and tall) and matrix structures.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757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2275" y="836613"/>
            <a:ext cx="5786438" cy="936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Key terms</a:t>
            </a:r>
          </a:p>
        </p:txBody>
      </p: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55650" y="199707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650" y="3861048"/>
            <a:ext cx="651621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numCol="2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Delayering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 </a:t>
            </a:r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Span of control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Responsibility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Authority</a:t>
            </a:r>
          </a:p>
          <a:p>
            <a:pPr>
              <a:defRPr/>
            </a:pPr>
            <a:endParaRPr lang="en-GB" sz="28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en-GB" sz="28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defRPr/>
            </a:pP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1916113"/>
            <a:ext cx="7704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To answer questions on the topic of organisational structures you must be able to make accurate use of these keywords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851920" y="3861048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Hierarchy</a:t>
            </a:r>
          </a:p>
          <a:p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Organisational s</a:t>
            </a:r>
            <a:r>
              <a:rPr lang="ru-RU" altLang="en-US" sz="2800" dirty="0">
                <a:solidFill>
                  <a:schemeClr val="bg1"/>
                </a:solidFill>
                <a:latin typeface="+mj-lt"/>
              </a:rPr>
              <a:t>tructure</a:t>
            </a:r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altLang="en-US" sz="2800" dirty="0">
                <a:solidFill>
                  <a:schemeClr val="bg1"/>
                </a:solidFill>
                <a:latin typeface="+mj-lt"/>
              </a:rPr>
              <a:t>Chain of command</a:t>
            </a:r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Centralisation / Decentralisation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www.learnmanagement2.com/flat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>
            <a:fillRect/>
          </a:stretch>
        </p:blipFill>
        <p:spPr bwMode="auto">
          <a:xfrm>
            <a:off x="4643438" y="4005263"/>
            <a:ext cx="36004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8"/>
          <p:cNvSpPr txBox="1">
            <a:spLocks noChangeArrowheads="1"/>
          </p:cNvSpPr>
          <p:nvPr/>
        </p:nvSpPr>
        <p:spPr bwMode="auto">
          <a:xfrm>
            <a:off x="250130" y="5346819"/>
            <a:ext cx="4033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b="1" i="1" dirty="0">
                <a:latin typeface="Calibri" pitchFamily="34" charset="0"/>
              </a:rPr>
              <a:t>‘Flat’ </a:t>
            </a:r>
            <a:r>
              <a:rPr lang="en-GB" altLang="en-US" sz="2800" b="1" dirty="0">
                <a:latin typeface="Calibri" pitchFamily="34" charset="0"/>
              </a:rPr>
              <a:t>type Organisational Structure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94904" y="1559049"/>
            <a:ext cx="8497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350963" indent="-1350963"/>
            <a:r>
              <a:rPr lang="en-GB" altLang="en-US" sz="2000" b="1" dirty="0">
                <a:latin typeface="Century Gothic" panose="020B0502020202020204" pitchFamily="34" charset="0"/>
              </a:rPr>
              <a:t>Hierarchy: 	</a:t>
            </a:r>
            <a:r>
              <a:rPr lang="en-GB" altLang="en-US" sz="2000" b="1" i="1" dirty="0">
                <a:latin typeface="Century Gothic" panose="020B0502020202020204" pitchFamily="34" charset="0"/>
              </a:rPr>
              <a:t>the order or levels of management of a business, from the lowest to the highest type</a:t>
            </a:r>
          </a:p>
        </p:txBody>
      </p:sp>
      <p:pic>
        <p:nvPicPr>
          <p:cNvPr id="32772" name="Picture 2" descr="C:\Users\Pat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0" y="2322512"/>
            <a:ext cx="914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862" y="375543"/>
            <a:ext cx="809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b="1" dirty="0">
                <a:latin typeface="Century Gothic" panose="020B0502020202020204" pitchFamily="34" charset="0"/>
              </a:rPr>
              <a:t>Organisational Structures: </a:t>
            </a:r>
          </a:p>
          <a:p>
            <a:pPr lvl="1"/>
            <a:r>
              <a:rPr lang="en-GB" altLang="en-US" sz="2400" b="1" i="1" dirty="0">
                <a:latin typeface="Century Gothic" panose="020B0502020202020204" pitchFamily="34" charset="0"/>
              </a:rPr>
              <a:t>the way in which a business is organised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50825" y="3987801"/>
            <a:ext cx="4033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b="1" dirty="0">
                <a:latin typeface="Calibri" pitchFamily="34" charset="0"/>
              </a:rPr>
              <a:t>‘</a:t>
            </a:r>
            <a:r>
              <a:rPr lang="en-GB" altLang="en-US" sz="2800" b="1" i="1" dirty="0">
                <a:latin typeface="Calibri" pitchFamily="34" charset="0"/>
              </a:rPr>
              <a:t>Tall</a:t>
            </a:r>
            <a:r>
              <a:rPr lang="en-GB" altLang="en-US" sz="2800" b="1" dirty="0">
                <a:latin typeface="Calibri" pitchFamily="34" charset="0"/>
              </a:rPr>
              <a:t>’ type Organisational Structure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863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Span of control</a:t>
            </a:r>
          </a:p>
        </p:txBody>
      </p:sp>
      <p:pic>
        <p:nvPicPr>
          <p:cNvPr id="33794" name="Picture 5" descr="spa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810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spa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3810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0130" y="1880478"/>
            <a:ext cx="74882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i="1" dirty="0">
                <a:solidFill>
                  <a:schemeClr val="bg1"/>
                </a:solidFill>
                <a:latin typeface="+mj-lt"/>
              </a:rPr>
              <a:t>How many people </a:t>
            </a:r>
            <a:r>
              <a:rPr lang="en-GB" sz="3600" b="1" i="1" u="sng" dirty="0">
                <a:solidFill>
                  <a:schemeClr val="bg1"/>
                </a:solidFill>
                <a:latin typeface="+mj-lt"/>
              </a:rPr>
              <a:t>directly</a:t>
            </a:r>
            <a:r>
              <a:rPr lang="en-GB" sz="36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i="1" dirty="0">
                <a:solidFill>
                  <a:schemeClr val="bg1"/>
                </a:solidFill>
                <a:latin typeface="+mj-lt"/>
              </a:rPr>
              <a:t>controlled by a manager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659" y="548680"/>
            <a:ext cx="7776219" cy="8931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Chain of Command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77140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 dirty="0">
                <a:solidFill>
                  <a:schemeClr val="bg1"/>
                </a:solidFill>
                <a:latin typeface="+mj-lt"/>
              </a:rPr>
              <a:t>The way authority and power are passed down in a business  </a:t>
            </a:r>
          </a:p>
        </p:txBody>
      </p:sp>
      <p:pic>
        <p:nvPicPr>
          <p:cNvPr id="34819" name="Picture 2" descr="C:\Users\Pat\Pictures\Capture.PNGfddddd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644900"/>
            <a:ext cx="66246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0825" y="332656"/>
            <a:ext cx="7033504" cy="1541239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600" dirty="0"/>
              <a:t>Authority and responsibility, is there a difference?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89" y="2078215"/>
            <a:ext cx="72905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A manager can delegate </a:t>
            </a:r>
            <a:r>
              <a:rPr lang="en-GB" altLang="en-US" sz="2800" b="1" i="1" u="sng" dirty="0">
                <a:solidFill>
                  <a:schemeClr val="bg1"/>
                </a:solidFill>
                <a:latin typeface="+mj-lt"/>
              </a:rPr>
              <a:t>authority</a:t>
            </a:r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 to a subordinate.  </a:t>
            </a:r>
          </a:p>
          <a:p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However, </a:t>
            </a:r>
            <a:r>
              <a:rPr lang="en-GB" altLang="en-US" sz="2800" b="1" i="1" u="sng" dirty="0">
                <a:solidFill>
                  <a:schemeClr val="bg1"/>
                </a:solidFill>
                <a:latin typeface="+mj-lt"/>
              </a:rPr>
              <a:t>responsibility</a:t>
            </a:r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 must remain with the manager</a:t>
            </a:r>
          </a:p>
        </p:txBody>
      </p:sp>
      <p:pic>
        <p:nvPicPr>
          <p:cNvPr id="35843" name="Picture 8" descr="imagesCA1W73Q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2475"/>
            <a:ext cx="229461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93314999"/>
              </p:ext>
            </p:extLst>
          </p:nvPr>
        </p:nvGraphicFramePr>
        <p:xfrm>
          <a:off x="4453505" y="3818036"/>
          <a:ext cx="403244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33092" y="4239017"/>
            <a:ext cx="2851820" cy="1949932"/>
            <a:chOff x="5033092" y="4239017"/>
            <a:chExt cx="2851820" cy="194993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5033092" y="5182460"/>
              <a:ext cx="575866" cy="1006489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28184" y="5403420"/>
              <a:ext cx="431403" cy="72087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620543" y="5297633"/>
              <a:ext cx="108037" cy="865682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110887" y="4239017"/>
              <a:ext cx="504825" cy="68235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08304" y="4437855"/>
              <a:ext cx="576608" cy="576237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117" y="624077"/>
            <a:ext cx="7848227" cy="1058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/>
              <a:t>Delayering</a:t>
            </a:r>
            <a:r>
              <a:rPr lang="en-GB" dirty="0"/>
              <a:t>   </a:t>
            </a:r>
          </a:p>
        </p:txBody>
      </p:sp>
      <p:pic>
        <p:nvPicPr>
          <p:cNvPr id="36868" name="Picture 4" descr="C:\Users\Pat\Pictures\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5193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:\Users\Pat\Pictures\6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92600"/>
            <a:ext cx="374173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132138" y="5300663"/>
            <a:ext cx="1944687" cy="1587"/>
          </a:xfrm>
          <a:prstGeom prst="straightConnector1">
            <a:avLst/>
          </a:prstGeom>
          <a:ln w="889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1550" y="5013325"/>
            <a:ext cx="1871663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0113" y="5589588"/>
            <a:ext cx="2087562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8826" y="1660727"/>
            <a:ext cx="77009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>
                <a:solidFill>
                  <a:schemeClr val="bg1"/>
                </a:solidFill>
                <a:latin typeface="+mj-lt"/>
              </a:rPr>
              <a:t>The levels of an organisation are called </a:t>
            </a:r>
            <a:r>
              <a:rPr lang="en-GB" sz="2800" b="1" i="1" dirty="0">
                <a:solidFill>
                  <a:schemeClr val="bg1"/>
                </a:solidFill>
                <a:latin typeface="+mj-lt"/>
              </a:rPr>
              <a:t>layers</a:t>
            </a:r>
            <a:r>
              <a:rPr lang="en-GB" sz="2800" i="1" dirty="0">
                <a:solidFill>
                  <a:schemeClr val="bg1"/>
                </a:solidFill>
                <a:latin typeface="+mj-lt"/>
              </a:rPr>
              <a:t>.  Delayering is removing layers of management from the hierarchy of an organisation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/>
              <a:t>Communication in an organisation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5193" y="1124744"/>
            <a:ext cx="31652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>
                <a:solidFill>
                  <a:schemeClr val="bg1"/>
                </a:solidFill>
                <a:latin typeface="+mj-lt"/>
              </a:rPr>
              <a:t>Communication can pass down, up and across an organisation; for example between managers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i="1" dirty="0">
              <a:solidFill>
                <a:schemeClr val="bg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>
                <a:solidFill>
                  <a:schemeClr val="bg1"/>
                </a:solidFill>
                <a:latin typeface="+mj-lt"/>
              </a:rPr>
              <a:t>How much communication takes place will  depend on the  leadership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5008675" cy="53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35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A3AE9B-C54A-4B7F-9587-0C7253532457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A31EC2E-AE74-416C-8DA9-D1DDA7719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0E526-B9D0-4697-ABC0-8F783A10B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506</Words>
  <Application>Microsoft Office PowerPoint</Application>
  <PresentationFormat>On-screen Show (4:3)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Comic Sans MS</vt:lpstr>
      <vt:lpstr>Wingdings 3</vt:lpstr>
      <vt:lpstr>Office Theme</vt:lpstr>
      <vt:lpstr>Ion Boardroom</vt:lpstr>
      <vt:lpstr>Organisational Structures</vt:lpstr>
      <vt:lpstr>Learning Objectives</vt:lpstr>
      <vt:lpstr>PowerPoint Presentation</vt:lpstr>
      <vt:lpstr>PowerPoint Presentation</vt:lpstr>
      <vt:lpstr>Span of control</vt:lpstr>
      <vt:lpstr>Chain of Command  </vt:lpstr>
      <vt:lpstr>Authority and responsibility, is there a difference?</vt:lpstr>
      <vt:lpstr>Delayering   </vt:lpstr>
      <vt:lpstr>Communication in an organisation</vt:lpstr>
      <vt:lpstr>Communication in an organisation</vt:lpstr>
      <vt:lpstr>Span of control: an example</vt:lpstr>
      <vt:lpstr>Functional organisation</vt:lpstr>
      <vt:lpstr>Matrix organisation</vt:lpstr>
      <vt:lpstr>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Organisational Structures</dc:title>
  <dc:creator>Rebecca Crumpton</dc:creator>
  <cp:lastModifiedBy>Rebecca Crumpton</cp:lastModifiedBy>
  <cp:revision>5</cp:revision>
  <dcterms:created xsi:type="dcterms:W3CDTF">2021-02-22T14:07:02Z</dcterms:created>
  <dcterms:modified xsi:type="dcterms:W3CDTF">2021-02-22T15:29:08Z</dcterms:modified>
</cp:coreProperties>
</file>