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7" r:id="rId2"/>
    <p:sldId id="324" r:id="rId3"/>
    <p:sldId id="332" r:id="rId4"/>
    <p:sldId id="313" r:id="rId5"/>
    <p:sldId id="319" r:id="rId6"/>
    <p:sldId id="314" r:id="rId7"/>
    <p:sldId id="315" r:id="rId8"/>
    <p:sldId id="320" r:id="rId9"/>
    <p:sldId id="331" r:id="rId10"/>
    <p:sldId id="321" r:id="rId11"/>
    <p:sldId id="317" r:id="rId12"/>
    <p:sldId id="322" r:id="rId13"/>
    <p:sldId id="323" r:id="rId14"/>
    <p:sldId id="292" r:id="rId15"/>
    <p:sldId id="329" r:id="rId16"/>
    <p:sldId id="306" r:id="rId17"/>
    <p:sldId id="316" r:id="rId18"/>
    <p:sldId id="302" r:id="rId19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830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159" autoAdjust="0"/>
    <p:restoredTop sz="94660"/>
  </p:normalViewPr>
  <p:slideViewPr>
    <p:cSldViewPr>
      <p:cViewPr varScale="1">
        <p:scale>
          <a:sx n="73" d="100"/>
          <a:sy n="73" d="100"/>
        </p:scale>
        <p:origin x="70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23B49-6B94-46FF-AA7C-8938972AE41D}" type="datetimeFigureOut">
              <a:rPr lang="en-US" smtClean="0"/>
              <a:t>3/17/2021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BB23D-581B-4CF6-8BD2-20313D496DF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23B49-6B94-46FF-AA7C-8938972AE41D}" type="datetimeFigureOut">
              <a:rPr lang="en-US" smtClean="0"/>
              <a:t>3/17/2021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BB23D-581B-4CF6-8BD2-20313D496DF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23B49-6B94-46FF-AA7C-8938972AE41D}" type="datetimeFigureOut">
              <a:rPr lang="en-US" smtClean="0"/>
              <a:t>3/17/2021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BB23D-581B-4CF6-8BD2-20313D496DF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23B49-6B94-46FF-AA7C-8938972AE41D}" type="datetimeFigureOut">
              <a:rPr lang="en-US" smtClean="0"/>
              <a:t>3/17/2021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BB23D-581B-4CF6-8BD2-20313D496DF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23B49-6B94-46FF-AA7C-8938972AE41D}" type="datetimeFigureOut">
              <a:rPr lang="en-US" smtClean="0"/>
              <a:t>3/17/2021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BB23D-581B-4CF6-8BD2-20313D496DF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23B49-6B94-46FF-AA7C-8938972AE41D}" type="datetimeFigureOut">
              <a:rPr lang="en-US" smtClean="0"/>
              <a:t>3/17/2021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BB23D-581B-4CF6-8BD2-20313D496DF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23B49-6B94-46FF-AA7C-8938972AE41D}" type="datetimeFigureOut">
              <a:rPr lang="en-US" smtClean="0"/>
              <a:t>3/17/2021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BB23D-581B-4CF6-8BD2-20313D496DF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23B49-6B94-46FF-AA7C-8938972AE41D}" type="datetimeFigureOut">
              <a:rPr lang="en-US" smtClean="0"/>
              <a:t>3/17/2021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BB23D-581B-4CF6-8BD2-20313D496DF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23B49-6B94-46FF-AA7C-8938972AE41D}" type="datetimeFigureOut">
              <a:rPr lang="en-US" smtClean="0"/>
              <a:t>3/17/2021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BB23D-581B-4CF6-8BD2-20313D496DF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23B49-6B94-46FF-AA7C-8938972AE41D}" type="datetimeFigureOut">
              <a:rPr lang="en-US" smtClean="0"/>
              <a:t>3/17/2021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BB23D-581B-4CF6-8BD2-20313D496DF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23B49-6B94-46FF-AA7C-8938972AE41D}" type="datetimeFigureOut">
              <a:rPr lang="en-US" smtClean="0"/>
              <a:t>3/17/2021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BB23D-581B-4CF6-8BD2-20313D496DF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23B49-6B94-46FF-AA7C-8938972AE41D}" type="datetimeFigureOut">
              <a:rPr lang="en-US" smtClean="0"/>
              <a:t>3/17/2021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BB23D-581B-4CF6-8BD2-20313D496DFC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Hausaufgaben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/>
              <a:t> </a:t>
            </a:r>
            <a:r>
              <a:rPr lang="en-US" dirty="0" err="1" smtClean="0"/>
              <a:t>heute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Bringt</a:t>
            </a:r>
            <a:r>
              <a:rPr lang="en-US" dirty="0" smtClean="0"/>
              <a:t> </a:t>
            </a:r>
            <a:r>
              <a:rPr lang="en-US" dirty="0" err="1" smtClean="0"/>
              <a:t>eure</a:t>
            </a:r>
            <a:r>
              <a:rPr lang="en-US" dirty="0" smtClean="0"/>
              <a:t> </a:t>
            </a:r>
            <a:r>
              <a:rPr lang="en-US" dirty="0" err="1" smtClean="0"/>
              <a:t>Mindmap</a:t>
            </a:r>
            <a:r>
              <a:rPr lang="en-US" dirty="0" smtClean="0"/>
              <a:t>  ‘</a:t>
            </a:r>
            <a:r>
              <a:rPr lang="en-US" dirty="0" smtClean="0">
                <a:solidFill>
                  <a:srgbClr val="3366FF"/>
                </a:solidFill>
              </a:rPr>
              <a:t>Berliner </a:t>
            </a:r>
            <a:r>
              <a:rPr lang="en-US" dirty="0" err="1" smtClean="0">
                <a:solidFill>
                  <a:srgbClr val="3366FF"/>
                </a:solidFill>
              </a:rPr>
              <a:t>Kulturleben</a:t>
            </a:r>
            <a:r>
              <a:rPr lang="en-US" dirty="0" smtClean="0"/>
              <a:t>’  </a:t>
            </a:r>
            <a:r>
              <a:rPr lang="en-US" dirty="0" err="1" smtClean="0"/>
              <a:t>mit</a:t>
            </a:r>
            <a:r>
              <a:rPr lang="en-US" dirty="0"/>
              <a:t> </a:t>
            </a:r>
            <a:r>
              <a:rPr lang="en-US" dirty="0" smtClean="0"/>
              <a:t>und </a:t>
            </a:r>
            <a:r>
              <a:rPr lang="en-US" dirty="0" err="1" smtClean="0"/>
              <a:t>wiederholt</a:t>
            </a:r>
            <a:r>
              <a:rPr lang="en-US" dirty="0" smtClean="0"/>
              <a:t> dieses </a:t>
            </a:r>
            <a:r>
              <a:rPr lang="en-US" dirty="0" err="1" smtClean="0"/>
              <a:t>Thema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93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alibri" charset="0"/>
                <a:ea typeface="MS PGothic" charset="0"/>
                <a:cs typeface="Malgun Gothic" charset="0"/>
              </a:rPr>
              <a:t>KG:  </a:t>
            </a:r>
            <a:r>
              <a:rPr lang="en-US" dirty="0" err="1" smtClean="0">
                <a:latin typeface="Calibri" charset="0"/>
                <a:ea typeface="MS PGothic" charset="0"/>
                <a:cs typeface="Malgun Gothic" charset="0"/>
              </a:rPr>
              <a:t>Übersetzt</a:t>
            </a:r>
            <a:r>
              <a:rPr lang="en-US" dirty="0" smtClean="0">
                <a:latin typeface="Calibri" charset="0"/>
                <a:ea typeface="MS PGothic" charset="0"/>
                <a:cs typeface="Malgun Gothic" charset="0"/>
              </a:rPr>
              <a:t> </a:t>
            </a:r>
            <a:r>
              <a:rPr lang="en-US" dirty="0">
                <a:latin typeface="Calibri" charset="0"/>
                <a:ea typeface="MS PGothic" charset="0"/>
                <a:cs typeface="Malgun Gothic" charset="0"/>
              </a:rPr>
              <a:t>ins </a:t>
            </a:r>
            <a:r>
              <a:rPr lang="en-US" dirty="0" err="1">
                <a:latin typeface="Calibri" charset="0"/>
                <a:ea typeface="MS PGothic" charset="0"/>
                <a:cs typeface="Malgun Gothic" charset="0"/>
              </a:rPr>
              <a:t>Englische</a:t>
            </a:r>
            <a:r>
              <a:rPr lang="en-US" dirty="0" smtClean="0">
                <a:latin typeface="Calibri" charset="0"/>
                <a:ea typeface="MS PGothic" charset="0"/>
                <a:cs typeface="Malgun Gothic" charset="0"/>
              </a:rPr>
              <a:t>!</a:t>
            </a:r>
            <a:br>
              <a:rPr lang="en-US" dirty="0" smtClean="0">
                <a:latin typeface="Calibri" charset="0"/>
                <a:ea typeface="MS PGothic" charset="0"/>
                <a:cs typeface="Malgun Gothic" charset="0"/>
              </a:rPr>
            </a:br>
            <a:r>
              <a:rPr lang="en-US" dirty="0" smtClean="0">
                <a:latin typeface="Calibri" charset="0"/>
                <a:ea typeface="MS PGothic" charset="0"/>
                <a:cs typeface="Malgun Gothic" charset="0"/>
              </a:rPr>
              <a:t>2 </a:t>
            </a:r>
            <a:r>
              <a:rPr lang="en-US" dirty="0" err="1" smtClean="0">
                <a:latin typeface="Calibri" charset="0"/>
                <a:ea typeface="MS PGothic" charset="0"/>
                <a:cs typeface="Malgun Gothic" charset="0"/>
              </a:rPr>
              <a:t>Gruppen</a:t>
            </a:r>
            <a:r>
              <a:rPr lang="en-US" dirty="0" smtClean="0">
                <a:latin typeface="Calibri" charset="0"/>
                <a:ea typeface="MS PGothic" charset="0"/>
                <a:cs typeface="Malgun Gothic" charset="0"/>
              </a:rPr>
              <a:t>  </a:t>
            </a:r>
            <a:r>
              <a:rPr lang="en-US" dirty="0" err="1" smtClean="0">
                <a:latin typeface="Calibri" charset="0"/>
                <a:ea typeface="MS PGothic" charset="0"/>
                <a:cs typeface="Malgun Gothic" charset="0"/>
              </a:rPr>
              <a:t>Sammelt</a:t>
            </a:r>
            <a:r>
              <a:rPr lang="en-US" dirty="0" smtClean="0">
                <a:latin typeface="Calibri" charset="0"/>
                <a:ea typeface="MS PGothic" charset="0"/>
                <a:cs typeface="Malgun Gothic" charset="0"/>
              </a:rPr>
              <a:t> </a:t>
            </a:r>
            <a:r>
              <a:rPr lang="en-US" dirty="0" err="1" smtClean="0">
                <a:latin typeface="Calibri" charset="0"/>
                <a:ea typeface="MS PGothic" charset="0"/>
                <a:cs typeface="Malgun Gothic" charset="0"/>
              </a:rPr>
              <a:t>Punkte</a:t>
            </a:r>
            <a:r>
              <a:rPr lang="en-US" dirty="0" smtClean="0">
                <a:latin typeface="Calibri" charset="0"/>
                <a:ea typeface="MS PGothic" charset="0"/>
                <a:cs typeface="Malgun Gothic" charset="0"/>
              </a:rPr>
              <a:t>!</a:t>
            </a:r>
            <a:endParaRPr lang="en-US" dirty="0">
              <a:latin typeface="Calibri" charset="0"/>
              <a:ea typeface="MS PGothic" charset="0"/>
              <a:cs typeface="Malgun Gothic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5288" y="1600200"/>
            <a:ext cx="8291512" cy="5257800"/>
          </a:xfrm>
        </p:spPr>
        <p:txBody>
          <a:bodyPr/>
          <a:lstStyle/>
          <a:p>
            <a:pPr marL="514350" indent="-514350">
              <a:buFont typeface="Calibri" charset="0"/>
              <a:buAutoNum type="arabicPeriod"/>
              <a:defRPr/>
            </a:pPr>
            <a:r>
              <a:rPr lang="en-US" sz="2000" dirty="0">
                <a:latin typeface="Calibri" charset="0"/>
                <a:ea typeface="MS PGothic" charset="0"/>
                <a:cs typeface="Malgun Gothic" charset="0"/>
              </a:rPr>
              <a:t>Die Nazis </a:t>
            </a:r>
            <a:r>
              <a:rPr lang="en-US" sz="2000" dirty="0">
                <a:solidFill>
                  <a:srgbClr val="4830FA"/>
                </a:solidFill>
                <a:latin typeface="Calibri" charset="0"/>
                <a:ea typeface="MS PGothic" charset="0"/>
                <a:cs typeface="Malgun Gothic" charset="0"/>
              </a:rPr>
              <a:t>verboten</a:t>
            </a:r>
            <a:r>
              <a:rPr lang="en-US" sz="2000" dirty="0">
                <a:latin typeface="Calibri" charset="0"/>
                <a:ea typeface="MS PGothic" charset="0"/>
                <a:cs typeface="Malgun Gothic" charset="0"/>
              </a:rPr>
              <a:t> </a:t>
            </a:r>
            <a:r>
              <a:rPr lang="en-US" sz="2000" dirty="0" err="1">
                <a:latin typeface="Calibri" charset="0"/>
                <a:ea typeface="MS PGothic" charset="0"/>
                <a:cs typeface="Malgun Gothic" charset="0"/>
              </a:rPr>
              <a:t>schon</a:t>
            </a:r>
            <a:r>
              <a:rPr lang="en-US" sz="2000" dirty="0">
                <a:latin typeface="Calibri" charset="0"/>
                <a:ea typeface="MS PGothic" charset="0"/>
                <a:cs typeface="Malgun Gothic" charset="0"/>
              </a:rPr>
              <a:t> 1933 </a:t>
            </a:r>
            <a:r>
              <a:rPr lang="en-US" sz="2000" dirty="0" err="1">
                <a:latin typeface="Calibri" charset="0"/>
                <a:ea typeface="MS PGothic" charset="0"/>
                <a:cs typeface="Malgun Gothic" charset="0"/>
              </a:rPr>
              <a:t>alle</a:t>
            </a:r>
            <a:r>
              <a:rPr lang="en-US" sz="2000" dirty="0">
                <a:latin typeface="Calibri" charset="0"/>
                <a:ea typeface="MS PGothic" charset="0"/>
                <a:cs typeface="Malgun Gothic" charset="0"/>
              </a:rPr>
              <a:t> </a:t>
            </a:r>
            <a:r>
              <a:rPr lang="en-US" sz="2000" dirty="0" err="1">
                <a:latin typeface="Calibri" charset="0"/>
                <a:ea typeface="MS PGothic" charset="0"/>
                <a:cs typeface="Malgun Gothic" charset="0"/>
              </a:rPr>
              <a:t>Kunst</a:t>
            </a:r>
            <a:r>
              <a:rPr lang="en-US" sz="2000" dirty="0">
                <a:latin typeface="Calibri" charset="0"/>
                <a:ea typeface="MS PGothic" charset="0"/>
                <a:cs typeface="Malgun Gothic" charset="0"/>
              </a:rPr>
              <a:t> und </a:t>
            </a:r>
            <a:r>
              <a:rPr lang="en-US" sz="2000" dirty="0" err="1">
                <a:latin typeface="Calibri" charset="0"/>
                <a:ea typeface="MS PGothic" charset="0"/>
                <a:cs typeface="Malgun Gothic" charset="0"/>
              </a:rPr>
              <a:t>Musik</a:t>
            </a:r>
            <a:r>
              <a:rPr lang="en-US" sz="2000" dirty="0">
                <a:latin typeface="Calibri" charset="0"/>
                <a:ea typeface="MS PGothic" charset="0"/>
                <a:cs typeface="Malgun Gothic" charset="0"/>
              </a:rPr>
              <a:t>, die </a:t>
            </a:r>
            <a:r>
              <a:rPr lang="en-US" sz="2000" dirty="0" err="1">
                <a:latin typeface="Calibri" charset="0"/>
                <a:ea typeface="MS PGothic" charset="0"/>
                <a:cs typeface="Malgun Gothic" charset="0"/>
              </a:rPr>
              <a:t>nicht</a:t>
            </a:r>
            <a:r>
              <a:rPr lang="en-US" sz="2000" dirty="0">
                <a:latin typeface="Calibri" charset="0"/>
                <a:ea typeface="MS PGothic" charset="0"/>
                <a:cs typeface="Malgun Gothic" charset="0"/>
              </a:rPr>
              <a:t> </a:t>
            </a:r>
            <a:r>
              <a:rPr lang="en-US" sz="2000" dirty="0" err="1">
                <a:latin typeface="Calibri" charset="0"/>
                <a:ea typeface="MS PGothic" charset="0"/>
                <a:cs typeface="Malgun Gothic" charset="0"/>
              </a:rPr>
              <a:t>zu</a:t>
            </a:r>
            <a:r>
              <a:rPr lang="en-US" sz="2000" dirty="0">
                <a:latin typeface="Calibri" charset="0"/>
                <a:ea typeface="MS PGothic" charset="0"/>
                <a:cs typeface="Malgun Gothic" charset="0"/>
              </a:rPr>
              <a:t> </a:t>
            </a:r>
            <a:r>
              <a:rPr lang="en-US" sz="2000" dirty="0" err="1">
                <a:latin typeface="Calibri" charset="0"/>
                <a:ea typeface="MS PGothic" charset="0"/>
                <a:cs typeface="Malgun Gothic" charset="0"/>
              </a:rPr>
              <a:t>ihrer</a:t>
            </a:r>
            <a:r>
              <a:rPr lang="en-US" sz="2000" dirty="0">
                <a:latin typeface="Calibri" charset="0"/>
                <a:ea typeface="MS PGothic" charset="0"/>
                <a:cs typeface="Malgun Gothic" charset="0"/>
              </a:rPr>
              <a:t> </a:t>
            </a:r>
            <a:r>
              <a:rPr lang="en-US" sz="2000" dirty="0" err="1">
                <a:latin typeface="Calibri" charset="0"/>
                <a:ea typeface="MS PGothic" charset="0"/>
                <a:cs typeface="Malgun Gothic" charset="0"/>
              </a:rPr>
              <a:t>Ideologie</a:t>
            </a:r>
            <a:r>
              <a:rPr lang="en-US" sz="2000" dirty="0">
                <a:latin typeface="Calibri" charset="0"/>
                <a:ea typeface="MS PGothic" charset="0"/>
                <a:cs typeface="Malgun Gothic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Calibri" charset="0"/>
                <a:ea typeface="MS PGothic" charset="0"/>
                <a:cs typeface="Malgun Gothic" charset="0"/>
              </a:rPr>
              <a:t>passte</a:t>
            </a:r>
            <a:r>
              <a:rPr lang="en-US" sz="2000" dirty="0">
                <a:solidFill>
                  <a:srgbClr val="FF0000"/>
                </a:solidFill>
                <a:latin typeface="Calibri" charset="0"/>
                <a:ea typeface="MS PGothic" charset="0"/>
                <a:cs typeface="Malgun Gothic" charset="0"/>
              </a:rPr>
              <a:t>.</a:t>
            </a:r>
          </a:p>
          <a:p>
            <a:pPr marL="514350" indent="-514350">
              <a:buFont typeface="Calibri" charset="0"/>
              <a:buAutoNum type="arabicPeriod"/>
              <a:defRPr/>
            </a:pPr>
            <a:r>
              <a:rPr lang="en-US" sz="2000" dirty="0">
                <a:latin typeface="Calibri" charset="0"/>
                <a:ea typeface="MS PGothic" charset="0"/>
                <a:cs typeface="Malgun Gothic" charset="0"/>
              </a:rPr>
              <a:t>Goebbels </a:t>
            </a:r>
            <a:r>
              <a:rPr lang="en-US" sz="2000" dirty="0" err="1">
                <a:solidFill>
                  <a:srgbClr val="FF0000"/>
                </a:solidFill>
                <a:latin typeface="Calibri" charset="0"/>
                <a:ea typeface="MS PGothic" charset="0"/>
                <a:cs typeface="Malgun Gothic" charset="0"/>
              </a:rPr>
              <a:t>gründete</a:t>
            </a:r>
            <a:r>
              <a:rPr lang="en-US" sz="2000" dirty="0">
                <a:latin typeface="Calibri" charset="0"/>
                <a:ea typeface="MS PGothic" charset="0"/>
                <a:cs typeface="Malgun Gothic" charset="0"/>
              </a:rPr>
              <a:t> </a:t>
            </a:r>
            <a:r>
              <a:rPr lang="en-US" sz="2000" dirty="0" err="1">
                <a:latin typeface="Calibri" charset="0"/>
                <a:ea typeface="MS PGothic" charset="0"/>
                <a:cs typeface="Malgun Gothic" charset="0"/>
              </a:rPr>
              <a:t>im</a:t>
            </a:r>
            <a:r>
              <a:rPr lang="en-US" sz="2000" dirty="0">
                <a:latin typeface="Calibri" charset="0"/>
                <a:ea typeface="MS PGothic" charset="0"/>
                <a:cs typeface="Malgun Gothic" charset="0"/>
              </a:rPr>
              <a:t> September 1933 in Berlin die </a:t>
            </a:r>
            <a:r>
              <a:rPr lang="en-US" sz="2000" dirty="0" err="1">
                <a:latin typeface="Calibri" charset="0"/>
                <a:ea typeface="MS PGothic" charset="0"/>
                <a:cs typeface="Malgun Gothic" charset="0"/>
              </a:rPr>
              <a:t>Reichskulturkammer</a:t>
            </a:r>
            <a:r>
              <a:rPr lang="en-US" sz="2000" dirty="0">
                <a:latin typeface="Calibri" charset="0"/>
                <a:ea typeface="MS PGothic" charset="0"/>
                <a:cs typeface="Malgun Gothic" charset="0"/>
              </a:rPr>
              <a:t>.</a:t>
            </a:r>
          </a:p>
          <a:p>
            <a:pPr marL="514350" indent="-514350">
              <a:buFont typeface="Calibri" charset="0"/>
              <a:buAutoNum type="arabicPeriod"/>
              <a:defRPr/>
            </a:pPr>
            <a:r>
              <a:rPr lang="en-US" sz="2000" dirty="0">
                <a:latin typeface="Calibri" charset="0"/>
                <a:ea typeface="MS PGothic" charset="0"/>
                <a:cs typeface="Malgun Gothic" charset="0"/>
              </a:rPr>
              <a:t>Die Nazis </a:t>
            </a:r>
            <a:r>
              <a:rPr lang="en-US" sz="2000" dirty="0" err="1">
                <a:solidFill>
                  <a:srgbClr val="FF0000"/>
                </a:solidFill>
                <a:latin typeface="Calibri" charset="0"/>
                <a:ea typeface="MS PGothic" charset="0"/>
                <a:cs typeface="Malgun Gothic" charset="0"/>
              </a:rPr>
              <a:t>betrachteten</a:t>
            </a:r>
            <a:r>
              <a:rPr lang="en-US" sz="2000" dirty="0">
                <a:latin typeface="Calibri" charset="0"/>
                <a:ea typeface="MS PGothic" charset="0"/>
                <a:cs typeface="Malgun Gothic" charset="0"/>
              </a:rPr>
              <a:t> die </a:t>
            </a:r>
            <a:r>
              <a:rPr lang="en-US" sz="2000" dirty="0" err="1">
                <a:latin typeface="Calibri" charset="0"/>
                <a:ea typeface="MS PGothic" charset="0"/>
                <a:cs typeface="Malgun Gothic" charset="0"/>
              </a:rPr>
              <a:t>moderne</a:t>
            </a:r>
            <a:r>
              <a:rPr lang="en-US" sz="2000" dirty="0">
                <a:latin typeface="Calibri" charset="0"/>
                <a:ea typeface="MS PGothic" charset="0"/>
                <a:cs typeface="Malgun Gothic" charset="0"/>
              </a:rPr>
              <a:t> </a:t>
            </a:r>
            <a:r>
              <a:rPr lang="en-US" sz="2000" dirty="0" err="1">
                <a:latin typeface="Calibri" charset="0"/>
                <a:ea typeface="MS PGothic" charset="0"/>
                <a:cs typeface="Malgun Gothic" charset="0"/>
              </a:rPr>
              <a:t>Kunst</a:t>
            </a:r>
            <a:r>
              <a:rPr lang="en-US" sz="2000" dirty="0">
                <a:latin typeface="Calibri" charset="0"/>
                <a:ea typeface="MS PGothic" charset="0"/>
                <a:cs typeface="Malgun Gothic" charset="0"/>
              </a:rPr>
              <a:t> </a:t>
            </a:r>
            <a:r>
              <a:rPr lang="en-US" sz="2000" dirty="0" err="1">
                <a:latin typeface="Calibri" charset="0"/>
                <a:ea typeface="MS PGothic" charset="0"/>
                <a:cs typeface="Malgun Gothic" charset="0"/>
              </a:rPr>
              <a:t>als</a:t>
            </a:r>
            <a:r>
              <a:rPr lang="en-US" sz="2000" dirty="0">
                <a:latin typeface="Calibri" charset="0"/>
                <a:ea typeface="MS PGothic" charset="0"/>
                <a:cs typeface="Malgun Gothic" charset="0"/>
              </a:rPr>
              <a:t> ‘</a:t>
            </a:r>
            <a:r>
              <a:rPr lang="en-US" altLang="ja-JP" sz="2000" dirty="0" err="1">
                <a:latin typeface="Calibri" charset="0"/>
                <a:ea typeface="MS PGothic" charset="0"/>
                <a:cs typeface="Malgun Gothic" charset="0"/>
              </a:rPr>
              <a:t>undeutsch</a:t>
            </a:r>
            <a:r>
              <a:rPr lang="en-US" sz="2000" dirty="0">
                <a:latin typeface="Calibri" charset="0"/>
                <a:ea typeface="MS PGothic" charset="0"/>
                <a:cs typeface="Malgun Gothic" charset="0"/>
              </a:rPr>
              <a:t>’</a:t>
            </a:r>
            <a:r>
              <a:rPr lang="en-US" altLang="ja-JP" sz="2000" dirty="0">
                <a:latin typeface="Calibri" charset="0"/>
                <a:ea typeface="MS PGothic" charset="0"/>
                <a:cs typeface="Malgun Gothic" charset="0"/>
              </a:rPr>
              <a:t>.</a:t>
            </a:r>
          </a:p>
          <a:p>
            <a:pPr marL="514350" indent="-514350">
              <a:buFont typeface="Calibri" charset="0"/>
              <a:buAutoNum type="arabicPeriod"/>
              <a:defRPr/>
            </a:pPr>
            <a:r>
              <a:rPr lang="en-US" sz="2000" dirty="0">
                <a:latin typeface="Calibri" charset="0"/>
                <a:ea typeface="MS PGothic" charset="0"/>
                <a:cs typeface="Malgun Gothic" charset="0"/>
              </a:rPr>
              <a:t>Die </a:t>
            </a:r>
            <a:r>
              <a:rPr lang="en-US" sz="2000" dirty="0" err="1">
                <a:latin typeface="Calibri" charset="0"/>
                <a:ea typeface="MS PGothic" charset="0"/>
                <a:cs typeface="Malgun Gothic" charset="0"/>
              </a:rPr>
              <a:t>Ausstellung</a:t>
            </a:r>
            <a:r>
              <a:rPr lang="en-US" sz="2000" dirty="0">
                <a:latin typeface="Calibri" charset="0"/>
                <a:ea typeface="MS PGothic" charset="0"/>
                <a:cs typeface="Malgun Gothic" charset="0"/>
              </a:rPr>
              <a:t> ‘</a:t>
            </a:r>
            <a:r>
              <a:rPr lang="en-US" altLang="ja-JP" sz="2000" dirty="0" err="1">
                <a:latin typeface="Calibri" charset="0"/>
                <a:ea typeface="MS PGothic" charset="0"/>
                <a:cs typeface="Malgun Gothic" charset="0"/>
              </a:rPr>
              <a:t>entartete</a:t>
            </a:r>
            <a:r>
              <a:rPr lang="en-US" altLang="ja-JP" sz="2000" dirty="0">
                <a:latin typeface="Calibri" charset="0"/>
                <a:ea typeface="MS PGothic" charset="0"/>
                <a:cs typeface="Malgun Gothic" charset="0"/>
              </a:rPr>
              <a:t> </a:t>
            </a:r>
            <a:r>
              <a:rPr lang="en-US" altLang="ja-JP" sz="2000" dirty="0" err="1">
                <a:latin typeface="Calibri" charset="0"/>
                <a:ea typeface="MS PGothic" charset="0"/>
                <a:cs typeface="Malgun Gothic" charset="0"/>
              </a:rPr>
              <a:t>Kunst</a:t>
            </a:r>
            <a:r>
              <a:rPr lang="en-US" sz="2000" dirty="0">
                <a:latin typeface="Calibri" charset="0"/>
                <a:ea typeface="MS PGothic" charset="0"/>
                <a:cs typeface="Malgun Gothic" charset="0"/>
              </a:rPr>
              <a:t>’</a:t>
            </a:r>
            <a:r>
              <a:rPr lang="en-US" altLang="ja-JP" sz="2000" dirty="0">
                <a:latin typeface="Calibri" charset="0"/>
                <a:ea typeface="MS PGothic" charset="0"/>
                <a:cs typeface="Malgun Gothic" charset="0"/>
              </a:rPr>
              <a:t> </a:t>
            </a:r>
            <a:r>
              <a:rPr lang="en-US" altLang="ja-JP" sz="2000" dirty="0" err="1">
                <a:solidFill>
                  <a:srgbClr val="00B050"/>
                </a:solidFill>
                <a:latin typeface="Calibri" charset="0"/>
                <a:ea typeface="MS PGothic" charset="0"/>
                <a:cs typeface="Malgun Gothic" charset="0"/>
              </a:rPr>
              <a:t>sollte</a:t>
            </a:r>
            <a:r>
              <a:rPr lang="en-US" altLang="ja-JP" sz="2000" dirty="0">
                <a:solidFill>
                  <a:srgbClr val="00B050"/>
                </a:solidFill>
                <a:latin typeface="Calibri" charset="0"/>
                <a:ea typeface="MS PGothic" charset="0"/>
                <a:cs typeface="Malgun Gothic" charset="0"/>
              </a:rPr>
              <a:t> </a:t>
            </a:r>
            <a:r>
              <a:rPr lang="en-US" altLang="ja-JP" sz="2000" dirty="0" err="1">
                <a:latin typeface="Calibri" charset="0"/>
                <a:ea typeface="MS PGothic" charset="0"/>
                <a:cs typeface="Malgun Gothic" charset="0"/>
              </a:rPr>
              <a:t>vor</a:t>
            </a:r>
            <a:r>
              <a:rPr lang="en-US" altLang="ja-JP" sz="2000" dirty="0">
                <a:latin typeface="Calibri" charset="0"/>
                <a:ea typeface="MS PGothic" charset="0"/>
                <a:cs typeface="Malgun Gothic" charset="0"/>
              </a:rPr>
              <a:t> </a:t>
            </a:r>
            <a:r>
              <a:rPr lang="en-US" altLang="ja-JP" sz="2000" dirty="0" err="1">
                <a:latin typeface="Calibri" charset="0"/>
                <a:ea typeface="MS PGothic" charset="0"/>
                <a:cs typeface="Malgun Gothic" charset="0"/>
              </a:rPr>
              <a:t>allem</a:t>
            </a:r>
            <a:r>
              <a:rPr lang="en-US" altLang="ja-JP" sz="2000" dirty="0">
                <a:latin typeface="Calibri" charset="0"/>
                <a:ea typeface="MS PGothic" charset="0"/>
                <a:cs typeface="Malgun Gothic" charset="0"/>
              </a:rPr>
              <a:t> die </a:t>
            </a:r>
            <a:r>
              <a:rPr lang="en-US" altLang="ja-JP" sz="2000" dirty="0" err="1">
                <a:latin typeface="Calibri" charset="0"/>
                <a:ea typeface="MS PGothic" charset="0"/>
                <a:cs typeface="Malgun Gothic" charset="0"/>
              </a:rPr>
              <a:t>Schrecklichkeit</a:t>
            </a:r>
            <a:r>
              <a:rPr lang="en-US" altLang="ja-JP" sz="2000" dirty="0">
                <a:latin typeface="Calibri" charset="0"/>
                <a:ea typeface="MS PGothic" charset="0"/>
                <a:cs typeface="Malgun Gothic" charset="0"/>
              </a:rPr>
              <a:t> der </a:t>
            </a:r>
            <a:r>
              <a:rPr lang="en-US" altLang="ja-JP" sz="2000" dirty="0" err="1">
                <a:latin typeface="Calibri" charset="0"/>
                <a:ea typeface="MS PGothic" charset="0"/>
                <a:cs typeface="Malgun Gothic" charset="0"/>
              </a:rPr>
              <a:t>modernen</a:t>
            </a:r>
            <a:r>
              <a:rPr lang="en-US" altLang="ja-JP" sz="2000" dirty="0">
                <a:latin typeface="Calibri" charset="0"/>
                <a:ea typeface="MS PGothic" charset="0"/>
                <a:cs typeface="Malgun Gothic" charset="0"/>
              </a:rPr>
              <a:t> </a:t>
            </a:r>
            <a:r>
              <a:rPr lang="en-US" altLang="ja-JP" sz="2000" dirty="0" err="1">
                <a:latin typeface="Calibri" charset="0"/>
                <a:ea typeface="MS PGothic" charset="0"/>
                <a:cs typeface="Malgun Gothic" charset="0"/>
              </a:rPr>
              <a:t>Kunst</a:t>
            </a:r>
            <a:r>
              <a:rPr lang="en-US" altLang="ja-JP" sz="2000" dirty="0">
                <a:latin typeface="Calibri" charset="0"/>
                <a:ea typeface="MS PGothic" charset="0"/>
                <a:cs typeface="Malgun Gothic" charset="0"/>
              </a:rPr>
              <a:t> </a:t>
            </a:r>
            <a:r>
              <a:rPr lang="en-US" altLang="ja-JP" sz="2000" dirty="0" err="1">
                <a:latin typeface="Calibri" charset="0"/>
                <a:ea typeface="MS PGothic" charset="0"/>
                <a:cs typeface="Malgun Gothic" charset="0"/>
              </a:rPr>
              <a:t>zeigen</a:t>
            </a:r>
            <a:r>
              <a:rPr lang="en-US" altLang="ja-JP" sz="2000" dirty="0">
                <a:latin typeface="Calibri" charset="0"/>
                <a:ea typeface="MS PGothic" charset="0"/>
                <a:cs typeface="Malgun Gothic" charset="0"/>
              </a:rPr>
              <a:t>.</a:t>
            </a:r>
          </a:p>
          <a:p>
            <a:pPr marL="514350" indent="-514350">
              <a:buFont typeface="Calibri" charset="0"/>
              <a:buAutoNum type="arabicPeriod"/>
              <a:defRPr/>
            </a:pPr>
            <a:r>
              <a:rPr lang="en-US" sz="2000" dirty="0" err="1">
                <a:latin typeface="Calibri" charset="0"/>
                <a:ea typeface="MS PGothic" charset="0"/>
                <a:cs typeface="Malgun Gothic" charset="0"/>
              </a:rPr>
              <a:t>Für</a:t>
            </a:r>
            <a:r>
              <a:rPr lang="en-US" sz="2000" dirty="0">
                <a:latin typeface="Calibri" charset="0"/>
                <a:ea typeface="MS PGothic" charset="0"/>
                <a:cs typeface="Malgun Gothic" charset="0"/>
              </a:rPr>
              <a:t> </a:t>
            </a:r>
            <a:r>
              <a:rPr lang="en-US" sz="2000" dirty="0" err="1">
                <a:latin typeface="Calibri" charset="0"/>
                <a:ea typeface="MS PGothic" charset="0"/>
                <a:cs typeface="Malgun Gothic" charset="0"/>
              </a:rPr>
              <a:t>jüdische</a:t>
            </a:r>
            <a:r>
              <a:rPr lang="en-US" sz="2000" dirty="0">
                <a:latin typeface="Calibri" charset="0"/>
                <a:ea typeface="MS PGothic" charset="0"/>
                <a:cs typeface="Malgun Gothic" charset="0"/>
              </a:rPr>
              <a:t> </a:t>
            </a:r>
            <a:r>
              <a:rPr lang="en-US" sz="2000" dirty="0" err="1">
                <a:latin typeface="Calibri" charset="0"/>
                <a:ea typeface="MS PGothic" charset="0"/>
                <a:cs typeface="Malgun Gothic" charset="0"/>
              </a:rPr>
              <a:t>Musiker</a:t>
            </a:r>
            <a:r>
              <a:rPr lang="en-US" sz="2000" dirty="0">
                <a:latin typeface="Calibri" charset="0"/>
                <a:ea typeface="MS PGothic" charset="0"/>
                <a:cs typeface="Malgun Gothic" charset="0"/>
              </a:rPr>
              <a:t> und </a:t>
            </a:r>
            <a:r>
              <a:rPr lang="en-US" sz="2000" dirty="0" err="1">
                <a:latin typeface="Calibri" charset="0"/>
                <a:ea typeface="MS PGothic" charset="0"/>
                <a:cs typeface="Malgun Gothic" charset="0"/>
              </a:rPr>
              <a:t>Schauspieler</a:t>
            </a:r>
            <a:r>
              <a:rPr lang="en-US" sz="2000" dirty="0">
                <a:latin typeface="Calibri" charset="0"/>
                <a:ea typeface="MS PGothic" charset="0"/>
                <a:cs typeface="Malgun Gothic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Calibri" charset="0"/>
                <a:ea typeface="MS PGothic" charset="0"/>
                <a:cs typeface="Malgun Gothic" charset="0"/>
              </a:rPr>
              <a:t>war</a:t>
            </a:r>
            <a:r>
              <a:rPr lang="en-US" sz="2000" dirty="0">
                <a:latin typeface="Calibri" charset="0"/>
                <a:ea typeface="MS PGothic" charset="0"/>
                <a:cs typeface="Malgun Gothic" charset="0"/>
              </a:rPr>
              <a:t> dies </a:t>
            </a:r>
            <a:r>
              <a:rPr lang="en-US" sz="2000" dirty="0" err="1">
                <a:latin typeface="Calibri" charset="0"/>
                <a:ea typeface="MS PGothic" charset="0"/>
                <a:cs typeface="Malgun Gothic" charset="0"/>
              </a:rPr>
              <a:t>besonders</a:t>
            </a:r>
            <a:r>
              <a:rPr lang="en-US" sz="2000" dirty="0">
                <a:latin typeface="Calibri" charset="0"/>
                <a:ea typeface="MS PGothic" charset="0"/>
                <a:cs typeface="Malgun Gothic" charset="0"/>
              </a:rPr>
              <a:t> </a:t>
            </a:r>
            <a:r>
              <a:rPr lang="en-US" sz="2000" dirty="0" err="1">
                <a:latin typeface="Calibri" charset="0"/>
                <a:ea typeface="MS PGothic" charset="0"/>
                <a:cs typeface="Malgun Gothic" charset="0"/>
              </a:rPr>
              <a:t>schlimm</a:t>
            </a:r>
            <a:r>
              <a:rPr lang="en-US" sz="2000" dirty="0">
                <a:latin typeface="Calibri" charset="0"/>
                <a:ea typeface="MS PGothic" charset="0"/>
                <a:cs typeface="Malgun Gothic" charset="0"/>
              </a:rPr>
              <a:t>. </a:t>
            </a:r>
            <a:r>
              <a:rPr lang="en-US" sz="2000" dirty="0" err="1">
                <a:latin typeface="Calibri" charset="0"/>
                <a:ea typeface="MS PGothic" charset="0"/>
                <a:cs typeface="Malgun Gothic" charset="0"/>
              </a:rPr>
              <a:t>Sie</a:t>
            </a:r>
            <a:r>
              <a:rPr lang="en-US" sz="2000" dirty="0">
                <a:latin typeface="Calibri" charset="0"/>
                <a:ea typeface="MS PGothic" charset="0"/>
                <a:cs typeface="Malgun Gothic" charset="0"/>
              </a:rPr>
              <a:t> </a:t>
            </a:r>
            <a:r>
              <a:rPr lang="en-US" sz="2000" dirty="0" err="1">
                <a:solidFill>
                  <a:srgbClr val="00B050"/>
                </a:solidFill>
                <a:latin typeface="Calibri" charset="0"/>
                <a:ea typeface="MS PGothic" charset="0"/>
                <a:cs typeface="Malgun Gothic" charset="0"/>
              </a:rPr>
              <a:t>durften</a:t>
            </a:r>
            <a:r>
              <a:rPr lang="en-US" sz="2000" dirty="0">
                <a:latin typeface="Calibri" charset="0"/>
                <a:ea typeface="MS PGothic" charset="0"/>
                <a:cs typeface="Malgun Gothic" charset="0"/>
              </a:rPr>
              <a:t> </a:t>
            </a:r>
            <a:r>
              <a:rPr lang="en-US" sz="2000" dirty="0" err="1">
                <a:latin typeface="Calibri" charset="0"/>
                <a:ea typeface="MS PGothic" charset="0"/>
                <a:cs typeface="Malgun Gothic" charset="0"/>
              </a:rPr>
              <a:t>nicht</a:t>
            </a:r>
            <a:r>
              <a:rPr lang="en-US" sz="2000" dirty="0">
                <a:latin typeface="Calibri" charset="0"/>
                <a:ea typeface="MS PGothic" charset="0"/>
                <a:cs typeface="Malgun Gothic" charset="0"/>
              </a:rPr>
              <a:t> </a:t>
            </a:r>
            <a:r>
              <a:rPr lang="en-US" sz="2000" dirty="0" err="1">
                <a:latin typeface="Calibri" charset="0"/>
                <a:ea typeface="MS PGothic" charset="0"/>
                <a:cs typeface="Malgun Gothic" charset="0"/>
              </a:rPr>
              <a:t>mehr</a:t>
            </a:r>
            <a:r>
              <a:rPr lang="en-US" sz="2000" dirty="0">
                <a:latin typeface="Calibri" charset="0"/>
                <a:ea typeface="MS PGothic" charset="0"/>
                <a:cs typeface="Malgun Gothic" charset="0"/>
              </a:rPr>
              <a:t> </a:t>
            </a:r>
            <a:r>
              <a:rPr lang="en-US" sz="2000" dirty="0" err="1">
                <a:latin typeface="Calibri" charset="0"/>
                <a:ea typeface="MS PGothic" charset="0"/>
                <a:cs typeface="Malgun Gothic" charset="0"/>
              </a:rPr>
              <a:t>arbeiten</a:t>
            </a:r>
            <a:r>
              <a:rPr lang="en-US" sz="2000" dirty="0">
                <a:latin typeface="Calibri" charset="0"/>
                <a:ea typeface="MS PGothic" charset="0"/>
                <a:cs typeface="Malgun Gothic" charset="0"/>
              </a:rPr>
              <a:t> und </a:t>
            </a:r>
            <a:r>
              <a:rPr lang="en-US" sz="2000" dirty="0" err="1">
                <a:latin typeface="Calibri" charset="0"/>
                <a:ea typeface="MS PGothic" charset="0"/>
                <a:cs typeface="Malgun Gothic" charset="0"/>
              </a:rPr>
              <a:t>viele</a:t>
            </a:r>
            <a:r>
              <a:rPr lang="en-US" sz="2000" dirty="0">
                <a:latin typeface="Calibri" charset="0"/>
                <a:ea typeface="MS PGothic" charset="0"/>
                <a:cs typeface="Malgun Gothic" charset="0"/>
              </a:rPr>
              <a:t> </a:t>
            </a:r>
            <a:r>
              <a:rPr lang="en-US" sz="2000" dirty="0" err="1">
                <a:solidFill>
                  <a:srgbClr val="4830FA"/>
                </a:solidFill>
                <a:latin typeface="Calibri" charset="0"/>
                <a:ea typeface="MS PGothic" charset="0"/>
                <a:cs typeface="Malgun Gothic" charset="0"/>
              </a:rPr>
              <a:t>verließen</a:t>
            </a:r>
            <a:r>
              <a:rPr lang="en-US" sz="2000" dirty="0">
                <a:latin typeface="Calibri" charset="0"/>
                <a:ea typeface="MS PGothic" charset="0"/>
                <a:cs typeface="Malgun Gothic" charset="0"/>
              </a:rPr>
              <a:t> Deutschland.</a:t>
            </a:r>
          </a:p>
          <a:p>
            <a:pPr marL="514350" indent="-514350">
              <a:buFont typeface="Calibri" charset="0"/>
              <a:buAutoNum type="arabicPeriod"/>
              <a:defRPr/>
            </a:pPr>
            <a:r>
              <a:rPr lang="en-US" sz="2000" dirty="0" err="1">
                <a:latin typeface="Calibri" charset="0"/>
                <a:ea typeface="MS PGothic" charset="0"/>
                <a:cs typeface="Malgun Gothic" charset="0"/>
              </a:rPr>
              <a:t>Orchester</a:t>
            </a:r>
            <a:r>
              <a:rPr lang="en-US" sz="2000" dirty="0">
                <a:latin typeface="Calibri" charset="0"/>
                <a:ea typeface="MS PGothic" charset="0"/>
                <a:cs typeface="Malgun Gothic" charset="0"/>
              </a:rPr>
              <a:t> </a:t>
            </a:r>
            <a:r>
              <a:rPr lang="en-US" sz="2000" dirty="0" err="1">
                <a:solidFill>
                  <a:srgbClr val="00B050"/>
                </a:solidFill>
                <a:latin typeface="Calibri" charset="0"/>
                <a:ea typeface="MS PGothic" charset="0"/>
                <a:cs typeface="Malgun Gothic" charset="0"/>
              </a:rPr>
              <a:t>durften</a:t>
            </a:r>
            <a:r>
              <a:rPr lang="en-US" sz="2000" dirty="0">
                <a:latin typeface="Calibri" charset="0"/>
                <a:ea typeface="MS PGothic" charset="0"/>
                <a:cs typeface="Malgun Gothic" charset="0"/>
              </a:rPr>
              <a:t> die </a:t>
            </a:r>
            <a:r>
              <a:rPr lang="en-US" sz="2000" dirty="0" err="1">
                <a:latin typeface="Calibri" charset="0"/>
                <a:ea typeface="MS PGothic" charset="0"/>
                <a:cs typeface="Malgun Gothic" charset="0"/>
              </a:rPr>
              <a:t>Musik</a:t>
            </a:r>
            <a:r>
              <a:rPr lang="en-US" sz="2000" dirty="0">
                <a:latin typeface="Calibri" charset="0"/>
                <a:ea typeface="MS PGothic" charset="0"/>
                <a:cs typeface="Malgun Gothic" charset="0"/>
              </a:rPr>
              <a:t> von </a:t>
            </a:r>
            <a:r>
              <a:rPr lang="en-US" sz="2000" dirty="0" err="1">
                <a:latin typeface="Calibri" charset="0"/>
                <a:ea typeface="MS PGothic" charset="0"/>
                <a:cs typeface="Malgun Gothic" charset="0"/>
              </a:rPr>
              <a:t>großen</a:t>
            </a:r>
            <a:r>
              <a:rPr lang="en-US" sz="2000" dirty="0">
                <a:latin typeface="Calibri" charset="0"/>
                <a:ea typeface="MS PGothic" charset="0"/>
                <a:cs typeface="Malgun Gothic" charset="0"/>
              </a:rPr>
              <a:t> </a:t>
            </a:r>
            <a:r>
              <a:rPr lang="en-US" sz="2000" dirty="0" err="1">
                <a:latin typeface="Calibri" charset="0"/>
                <a:ea typeface="MS PGothic" charset="0"/>
                <a:cs typeface="Malgun Gothic" charset="0"/>
              </a:rPr>
              <a:t>jüdischen</a:t>
            </a:r>
            <a:r>
              <a:rPr lang="en-US" sz="2000" dirty="0">
                <a:latin typeface="Calibri" charset="0"/>
                <a:ea typeface="MS PGothic" charset="0"/>
                <a:cs typeface="Malgun Gothic" charset="0"/>
              </a:rPr>
              <a:t> </a:t>
            </a:r>
            <a:r>
              <a:rPr lang="en-US" sz="2000" dirty="0" err="1">
                <a:latin typeface="Calibri" charset="0"/>
                <a:ea typeface="MS PGothic" charset="0"/>
                <a:cs typeface="Malgun Gothic" charset="0"/>
              </a:rPr>
              <a:t>Komponisten</a:t>
            </a:r>
            <a:r>
              <a:rPr lang="en-US" sz="2000" dirty="0">
                <a:latin typeface="Calibri" charset="0"/>
                <a:ea typeface="MS PGothic" charset="0"/>
                <a:cs typeface="Malgun Gothic" charset="0"/>
              </a:rPr>
              <a:t> </a:t>
            </a:r>
            <a:r>
              <a:rPr lang="en-US" sz="2000" dirty="0" err="1">
                <a:latin typeface="Calibri" charset="0"/>
                <a:ea typeface="MS PGothic" charset="0"/>
                <a:cs typeface="Malgun Gothic" charset="0"/>
              </a:rPr>
              <a:t>wie</a:t>
            </a:r>
            <a:r>
              <a:rPr lang="en-US" sz="2000" dirty="0">
                <a:latin typeface="Calibri" charset="0"/>
                <a:ea typeface="MS PGothic" charset="0"/>
                <a:cs typeface="Malgun Gothic" charset="0"/>
              </a:rPr>
              <a:t> </a:t>
            </a:r>
            <a:r>
              <a:rPr lang="en-US" sz="2000" dirty="0" err="1">
                <a:latin typeface="Calibri" charset="0"/>
                <a:ea typeface="MS PGothic" charset="0"/>
                <a:cs typeface="Malgun Gothic" charset="0"/>
              </a:rPr>
              <a:t>z.B</a:t>
            </a:r>
            <a:r>
              <a:rPr lang="en-US" sz="2000" dirty="0">
                <a:latin typeface="Calibri" charset="0"/>
                <a:ea typeface="MS PGothic" charset="0"/>
                <a:cs typeface="Malgun Gothic" charset="0"/>
              </a:rPr>
              <a:t>. Mendelsohn </a:t>
            </a:r>
            <a:r>
              <a:rPr lang="en-US" sz="2000" dirty="0" err="1">
                <a:latin typeface="Calibri" charset="0"/>
                <a:ea typeface="MS PGothic" charset="0"/>
                <a:cs typeface="Malgun Gothic" charset="0"/>
              </a:rPr>
              <a:t>nicht</a:t>
            </a:r>
            <a:r>
              <a:rPr lang="en-US" sz="2000" dirty="0">
                <a:latin typeface="Calibri" charset="0"/>
                <a:ea typeface="MS PGothic" charset="0"/>
                <a:cs typeface="Malgun Gothic" charset="0"/>
              </a:rPr>
              <a:t> </a:t>
            </a:r>
            <a:r>
              <a:rPr lang="en-US" sz="2000" dirty="0" err="1">
                <a:latin typeface="Calibri" charset="0"/>
                <a:ea typeface="MS PGothic" charset="0"/>
                <a:cs typeface="Malgun Gothic" charset="0"/>
              </a:rPr>
              <a:t>mehr</a:t>
            </a:r>
            <a:r>
              <a:rPr lang="en-US" sz="2000" dirty="0">
                <a:latin typeface="Calibri" charset="0"/>
                <a:ea typeface="MS PGothic" charset="0"/>
                <a:cs typeface="Malgun Gothic" charset="0"/>
              </a:rPr>
              <a:t> </a:t>
            </a:r>
            <a:r>
              <a:rPr lang="en-US" sz="2000" dirty="0" err="1">
                <a:latin typeface="Calibri" charset="0"/>
                <a:ea typeface="MS PGothic" charset="0"/>
                <a:cs typeface="Malgun Gothic" charset="0"/>
              </a:rPr>
              <a:t>aufführen</a:t>
            </a:r>
            <a:r>
              <a:rPr lang="en-US" sz="2000" dirty="0">
                <a:latin typeface="Calibri" charset="0"/>
                <a:ea typeface="MS PGothic" charset="0"/>
                <a:cs typeface="Malgun Gothic" charset="0"/>
              </a:rPr>
              <a:t>.</a:t>
            </a:r>
          </a:p>
          <a:p>
            <a:pPr marL="514350" indent="-514350">
              <a:buFont typeface="Calibri" charset="0"/>
              <a:buAutoNum type="arabicPeriod"/>
              <a:defRPr/>
            </a:pPr>
            <a:r>
              <a:rPr lang="en-US" sz="2000" dirty="0">
                <a:latin typeface="Calibri" charset="0"/>
                <a:ea typeface="MS PGothic" charset="0"/>
                <a:cs typeface="Malgun Gothic" charset="0"/>
              </a:rPr>
              <a:t>Die Nazis </a:t>
            </a:r>
            <a:r>
              <a:rPr lang="en-US" sz="2000" dirty="0" err="1">
                <a:solidFill>
                  <a:srgbClr val="00B050"/>
                </a:solidFill>
                <a:latin typeface="Calibri" charset="0"/>
                <a:ea typeface="MS PGothic" charset="0"/>
                <a:cs typeface="Malgun Gothic" charset="0"/>
              </a:rPr>
              <a:t>wollten</a:t>
            </a:r>
            <a:r>
              <a:rPr lang="en-US" sz="2000" dirty="0">
                <a:latin typeface="Calibri" charset="0"/>
                <a:ea typeface="MS PGothic" charset="0"/>
                <a:cs typeface="Malgun Gothic" charset="0"/>
              </a:rPr>
              <a:t> der Welt 1936 </a:t>
            </a:r>
            <a:r>
              <a:rPr lang="en-US" sz="2000" dirty="0" err="1">
                <a:latin typeface="Calibri" charset="0"/>
                <a:ea typeface="MS PGothic" charset="0"/>
                <a:cs typeface="Malgun Gothic" charset="0"/>
              </a:rPr>
              <a:t>bei</a:t>
            </a:r>
            <a:r>
              <a:rPr lang="en-US" sz="2000" dirty="0">
                <a:latin typeface="Calibri" charset="0"/>
                <a:ea typeface="MS PGothic" charset="0"/>
                <a:cs typeface="Malgun Gothic" charset="0"/>
              </a:rPr>
              <a:t> den </a:t>
            </a:r>
            <a:r>
              <a:rPr lang="en-US" sz="2000" dirty="0" err="1">
                <a:latin typeface="Calibri" charset="0"/>
                <a:ea typeface="MS PGothic" charset="0"/>
                <a:cs typeface="Malgun Gothic" charset="0"/>
              </a:rPr>
              <a:t>Olympischen</a:t>
            </a:r>
            <a:r>
              <a:rPr lang="en-US" sz="2000" dirty="0">
                <a:latin typeface="Calibri" charset="0"/>
                <a:ea typeface="MS PGothic" charset="0"/>
                <a:cs typeface="Malgun Gothic" charset="0"/>
              </a:rPr>
              <a:t> </a:t>
            </a:r>
            <a:r>
              <a:rPr lang="en-US" sz="2000" dirty="0" err="1">
                <a:latin typeface="Calibri" charset="0"/>
                <a:ea typeface="MS PGothic" charset="0"/>
                <a:cs typeface="Malgun Gothic" charset="0"/>
              </a:rPr>
              <a:t>Spielen</a:t>
            </a:r>
            <a:r>
              <a:rPr lang="en-US" sz="2000" dirty="0">
                <a:latin typeface="Calibri" charset="0"/>
                <a:ea typeface="MS PGothic" charset="0"/>
                <a:cs typeface="Malgun Gothic" charset="0"/>
              </a:rPr>
              <a:t> die </a:t>
            </a:r>
            <a:r>
              <a:rPr lang="en-US" sz="2000" dirty="0" err="1">
                <a:latin typeface="Calibri" charset="0"/>
                <a:ea typeface="MS PGothic" charset="0"/>
                <a:cs typeface="Malgun Gothic" charset="0"/>
              </a:rPr>
              <a:t>Dominanz</a:t>
            </a:r>
            <a:r>
              <a:rPr lang="en-US" sz="2000" dirty="0">
                <a:latin typeface="Calibri" charset="0"/>
                <a:ea typeface="MS PGothic" charset="0"/>
                <a:cs typeface="Malgun Gothic" charset="0"/>
              </a:rPr>
              <a:t> der ‘</a:t>
            </a:r>
            <a:r>
              <a:rPr lang="en-US" altLang="ja-JP" sz="2000" dirty="0" err="1">
                <a:latin typeface="Calibri" charset="0"/>
                <a:ea typeface="MS PGothic" charset="0"/>
                <a:cs typeface="Malgun Gothic" charset="0"/>
              </a:rPr>
              <a:t>Arier</a:t>
            </a:r>
            <a:r>
              <a:rPr lang="en-US" sz="2000" dirty="0">
                <a:latin typeface="Calibri" charset="0"/>
                <a:ea typeface="MS PGothic" charset="0"/>
                <a:cs typeface="Malgun Gothic" charset="0"/>
              </a:rPr>
              <a:t>’</a:t>
            </a:r>
            <a:r>
              <a:rPr lang="en-US" altLang="ja-JP" sz="2000" dirty="0">
                <a:latin typeface="Calibri" charset="0"/>
                <a:ea typeface="MS PGothic" charset="0"/>
                <a:cs typeface="Malgun Gothic" charset="0"/>
              </a:rPr>
              <a:t> </a:t>
            </a:r>
            <a:r>
              <a:rPr lang="en-US" altLang="ja-JP" sz="2000" dirty="0" err="1">
                <a:latin typeface="Calibri" charset="0"/>
                <a:ea typeface="MS PGothic" charset="0"/>
                <a:cs typeface="Malgun Gothic" charset="0"/>
              </a:rPr>
              <a:t>zeigen</a:t>
            </a:r>
            <a:r>
              <a:rPr lang="en-US" altLang="ja-JP" sz="2000" dirty="0" smtClean="0">
                <a:latin typeface="Calibri" charset="0"/>
                <a:ea typeface="MS PGothic" charset="0"/>
                <a:cs typeface="Malgun Gothic" charset="0"/>
              </a:rPr>
              <a:t>.</a:t>
            </a:r>
          </a:p>
          <a:p>
            <a:pPr marL="0" indent="0">
              <a:buFont typeface="Arial" charset="0"/>
              <a:buNone/>
              <a:defRPr/>
            </a:pPr>
            <a:endParaRPr lang="en-US" sz="2000" dirty="0" smtClean="0">
              <a:latin typeface="Calibri" charset="0"/>
              <a:ea typeface="MS PGothic" charset="0"/>
              <a:cs typeface="Malgun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6808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3203575" y="2420938"/>
            <a:ext cx="2592388" cy="1439862"/>
          </a:xfrm>
          <a:prstGeom prst="ellipse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dirty="0" err="1">
                <a:solidFill>
                  <a:schemeClr val="lt1"/>
                </a:solidFill>
                <a:latin typeface="+mn-lt"/>
                <a:ea typeface="+mn-ea"/>
                <a:cs typeface="+mn-cs"/>
              </a:rPr>
              <a:t>Kulturmetropole</a:t>
            </a:r>
            <a:r>
              <a:rPr lang="en-US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 Berlin</a:t>
            </a:r>
          </a:p>
        </p:txBody>
      </p:sp>
      <p:cxnSp>
        <p:nvCxnSpPr>
          <p:cNvPr id="14" name="Straight Arrow Connector 13"/>
          <p:cNvCxnSpPr>
            <a:cxnSpLocks noChangeShapeType="1"/>
            <a:stCxn id="4" idx="0"/>
          </p:cNvCxnSpPr>
          <p:nvPr/>
        </p:nvCxnSpPr>
        <p:spPr bwMode="auto">
          <a:xfrm flipV="1">
            <a:off x="4500563" y="692150"/>
            <a:ext cx="0" cy="1728788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6" name="Straight Arrow Connector 15"/>
          <p:cNvCxnSpPr>
            <a:cxnSpLocks noChangeShapeType="1"/>
          </p:cNvCxnSpPr>
          <p:nvPr/>
        </p:nvCxnSpPr>
        <p:spPr bwMode="auto">
          <a:xfrm>
            <a:off x="4500563" y="3573463"/>
            <a:ext cx="0" cy="129540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8" name="Straight Arrow Connector 17"/>
          <p:cNvCxnSpPr>
            <a:cxnSpLocks noChangeShapeType="1"/>
            <a:stCxn id="4" idx="6"/>
          </p:cNvCxnSpPr>
          <p:nvPr/>
        </p:nvCxnSpPr>
        <p:spPr bwMode="auto">
          <a:xfrm>
            <a:off x="5795963" y="3141663"/>
            <a:ext cx="2089150" cy="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0" name="Straight Arrow Connector 19"/>
          <p:cNvCxnSpPr>
            <a:cxnSpLocks noChangeShapeType="1"/>
            <a:stCxn id="4" idx="2"/>
          </p:cNvCxnSpPr>
          <p:nvPr/>
        </p:nvCxnSpPr>
        <p:spPr bwMode="auto">
          <a:xfrm flipH="1">
            <a:off x="1619250" y="3141663"/>
            <a:ext cx="1584325" cy="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2" name="TextBox 1"/>
          <p:cNvSpPr txBox="1"/>
          <p:nvPr/>
        </p:nvSpPr>
        <p:spPr>
          <a:xfrm>
            <a:off x="3132138" y="4868863"/>
            <a:ext cx="2519362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 err="1">
                <a:solidFill>
                  <a:srgbClr val="FF0000"/>
                </a:solidFill>
                <a:latin typeface="+mn-lt"/>
              </a:rPr>
              <a:t>seit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 den 20iger </a:t>
            </a:r>
            <a:r>
              <a:rPr lang="en-US" dirty="0" err="1">
                <a:solidFill>
                  <a:srgbClr val="FF0000"/>
                </a:solidFill>
                <a:latin typeface="+mn-lt"/>
              </a:rPr>
              <a:t>Jahren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:</a:t>
            </a:r>
          </a:p>
          <a:p>
            <a:pPr>
              <a:defRPr/>
            </a:pPr>
            <a:r>
              <a:rPr lang="en-US" dirty="0" err="1">
                <a:latin typeface="+mn-lt"/>
              </a:rPr>
              <a:t>Stadt</a:t>
            </a:r>
            <a:r>
              <a:rPr lang="en-US" dirty="0">
                <a:latin typeface="+mn-lt"/>
              </a:rPr>
              <a:t> der </a:t>
            </a:r>
            <a:r>
              <a:rPr lang="en-US" dirty="0" err="1">
                <a:latin typeface="+mn-lt"/>
              </a:rPr>
              <a:t>Musik</a:t>
            </a:r>
            <a:r>
              <a:rPr lang="en-US" dirty="0">
                <a:latin typeface="+mn-lt"/>
              </a:rPr>
              <a:t> und des Theaters</a:t>
            </a:r>
          </a:p>
        </p:txBody>
      </p:sp>
      <p:sp>
        <p:nvSpPr>
          <p:cNvPr id="10248" name="TextBox 2"/>
          <p:cNvSpPr txBox="1">
            <a:spLocks noChangeArrowheads="1"/>
          </p:cNvSpPr>
          <p:nvPr/>
        </p:nvSpPr>
        <p:spPr bwMode="auto">
          <a:xfrm>
            <a:off x="250825" y="2852738"/>
            <a:ext cx="1728788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charset="0"/>
                <a:ea typeface="ＭＳ Ｐゴシック" charset="0"/>
                <a:cs typeface="Malgun Gothic" charset="0"/>
              </a:defRPr>
            </a:lvl1pPr>
            <a:lvl2pPr>
              <a:defRPr sz="2800">
                <a:solidFill>
                  <a:schemeClr val="tx1"/>
                </a:solidFill>
                <a:latin typeface="Calibri" charset="0"/>
                <a:ea typeface="Malgun Gothic" charset="0"/>
                <a:cs typeface="Malgun Gothic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Malgun Gothic" charset="0"/>
                <a:cs typeface="Malgun Gothic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Malgun Gothic" charset="0"/>
                <a:cs typeface="Malgun Gothic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Malgun Gothic" charset="0"/>
                <a:cs typeface="Malgun Gothic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algun Gothic" charset="0"/>
                <a:cs typeface="Malgun Gothic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algun Gothic" charset="0"/>
                <a:cs typeface="Malgun Gothic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algun Gothic" charset="0"/>
                <a:cs typeface="Malgun Gothic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algun Gothic" charset="0"/>
                <a:cs typeface="Malgun Gothic" charset="0"/>
              </a:defRPr>
            </a:lvl9pPr>
          </a:lstStyle>
          <a:p>
            <a:r>
              <a:rPr lang="en-US" sz="1800">
                <a:solidFill>
                  <a:srgbClr val="FF0000"/>
                </a:solidFill>
                <a:ea typeface="Malgun Gothic" charset="0"/>
              </a:rPr>
              <a:t>MUSIK</a:t>
            </a:r>
          </a:p>
          <a:p>
            <a:r>
              <a:rPr lang="en-US" sz="1800">
                <a:ea typeface="Malgun Gothic" charset="0"/>
              </a:rPr>
              <a:t>3 Opernhäuser</a:t>
            </a:r>
          </a:p>
          <a:p>
            <a:r>
              <a:rPr lang="en-US" sz="1800">
                <a:ea typeface="Malgun Gothic" charset="0"/>
              </a:rPr>
              <a:t>8 Orchester</a:t>
            </a:r>
          </a:p>
          <a:p>
            <a:r>
              <a:rPr lang="en-US" sz="1800">
                <a:ea typeface="Malgun Gothic" charset="0"/>
              </a:rPr>
              <a:t>Pop &amp; Rock Konzerte</a:t>
            </a:r>
          </a:p>
        </p:txBody>
      </p:sp>
      <p:sp>
        <p:nvSpPr>
          <p:cNvPr id="10249" name="TextBox 10"/>
          <p:cNvSpPr txBox="1">
            <a:spLocks noChangeArrowheads="1"/>
          </p:cNvSpPr>
          <p:nvPr/>
        </p:nvSpPr>
        <p:spPr bwMode="auto">
          <a:xfrm>
            <a:off x="1619250" y="333375"/>
            <a:ext cx="3744913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charset="0"/>
                <a:ea typeface="ＭＳ Ｐゴシック" charset="0"/>
                <a:cs typeface="Malgun Gothic" charset="0"/>
              </a:defRPr>
            </a:lvl1pPr>
            <a:lvl2pPr>
              <a:defRPr sz="2800">
                <a:solidFill>
                  <a:schemeClr val="tx1"/>
                </a:solidFill>
                <a:latin typeface="Calibri" charset="0"/>
                <a:ea typeface="Malgun Gothic" charset="0"/>
                <a:cs typeface="Malgun Gothic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Malgun Gothic" charset="0"/>
                <a:cs typeface="Malgun Gothic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Malgun Gothic" charset="0"/>
                <a:cs typeface="Malgun Gothic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Malgun Gothic" charset="0"/>
                <a:cs typeface="Malgun Gothic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algun Gothic" charset="0"/>
                <a:cs typeface="Malgun Gothic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algun Gothic" charset="0"/>
                <a:cs typeface="Malgun Gothic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algun Gothic" charset="0"/>
                <a:cs typeface="Malgun Gothic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algun Gothic" charset="0"/>
                <a:cs typeface="Malgun Gothic" charset="0"/>
              </a:defRPr>
            </a:lvl9pPr>
          </a:lstStyle>
          <a:p>
            <a:r>
              <a:rPr lang="en-US" sz="1800">
                <a:ea typeface="Malgun Gothic" charset="0"/>
              </a:rPr>
              <a:t>140 </a:t>
            </a:r>
            <a:r>
              <a:rPr lang="en-US" sz="1800">
                <a:solidFill>
                  <a:srgbClr val="FF0000"/>
                </a:solidFill>
                <a:ea typeface="Malgun Gothic" charset="0"/>
              </a:rPr>
              <a:t>THEATER</a:t>
            </a:r>
          </a:p>
          <a:p>
            <a:r>
              <a:rPr lang="en-US" sz="1800">
                <a:ea typeface="Malgun Gothic" charset="0"/>
              </a:rPr>
              <a:t>antike Tragödien, Komödien</a:t>
            </a:r>
          </a:p>
          <a:p>
            <a:r>
              <a:rPr lang="en-US" sz="1800">
                <a:ea typeface="Malgun Gothic" charset="0"/>
              </a:rPr>
              <a:t>klassische Inszenierungen</a:t>
            </a:r>
          </a:p>
          <a:p>
            <a:r>
              <a:rPr lang="en-US" sz="1800">
                <a:ea typeface="Malgun Gothic" charset="0"/>
              </a:rPr>
              <a:t>unterhaltsame Musicals</a:t>
            </a:r>
          </a:p>
          <a:p>
            <a:r>
              <a:rPr lang="en-US" sz="1800">
                <a:ea typeface="Malgun Gothic" charset="0"/>
              </a:rPr>
              <a:t>Kabarett</a:t>
            </a:r>
          </a:p>
          <a:p>
            <a:r>
              <a:rPr lang="en-US" sz="1800">
                <a:ea typeface="Malgun Gothic" charset="0"/>
              </a:rPr>
              <a:t>zeitgenössicher Tanz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588125" y="2205038"/>
            <a:ext cx="2555875" cy="36925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MUSEEN</a:t>
            </a:r>
          </a:p>
          <a:p>
            <a:pPr>
              <a:defRPr/>
            </a:pPr>
            <a:r>
              <a:rPr lang="en-US" dirty="0">
                <a:latin typeface="+mn-lt"/>
              </a:rPr>
              <a:t>Berliner </a:t>
            </a:r>
            <a:r>
              <a:rPr lang="en-US" dirty="0" err="1">
                <a:latin typeface="+mn-lt"/>
              </a:rPr>
              <a:t>Museumsinsel</a:t>
            </a:r>
            <a:r>
              <a:rPr lang="en-US" dirty="0">
                <a:latin typeface="+mn-lt"/>
              </a:rPr>
              <a:t>= UNESCO-</a:t>
            </a:r>
            <a:r>
              <a:rPr lang="en-US" dirty="0" err="1">
                <a:latin typeface="+mn-lt"/>
              </a:rPr>
              <a:t>Welterbe</a:t>
            </a:r>
            <a:endParaRPr lang="en-US" dirty="0">
              <a:latin typeface="+mn-lt"/>
            </a:endParaRPr>
          </a:p>
          <a:p>
            <a:pPr>
              <a:defRPr/>
            </a:pPr>
            <a:endParaRPr lang="en-US" dirty="0">
              <a:latin typeface="+mn-lt"/>
            </a:endParaRPr>
          </a:p>
          <a:p>
            <a:pPr marL="285750" indent="-285750">
              <a:buFont typeface="Arial"/>
              <a:buChar char="•"/>
              <a:defRPr/>
            </a:pPr>
            <a:r>
              <a:rPr lang="en-US" dirty="0" err="1">
                <a:latin typeface="+mn-lt"/>
              </a:rPr>
              <a:t>Deutsches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Historisches</a:t>
            </a:r>
            <a:r>
              <a:rPr lang="en-US" dirty="0">
                <a:latin typeface="+mn-lt"/>
              </a:rPr>
              <a:t> Museum</a:t>
            </a:r>
          </a:p>
          <a:p>
            <a:pPr marL="285750" indent="-285750">
              <a:buFont typeface="Arial"/>
              <a:buChar char="•"/>
              <a:defRPr/>
            </a:pPr>
            <a:r>
              <a:rPr lang="en-US" dirty="0">
                <a:latin typeface="+mn-lt"/>
              </a:rPr>
              <a:t>Checkpoint Charlie Museum</a:t>
            </a:r>
          </a:p>
          <a:p>
            <a:pPr>
              <a:defRPr/>
            </a:pPr>
            <a:endParaRPr lang="en-US" dirty="0">
              <a:latin typeface="+mn-lt"/>
            </a:endParaRPr>
          </a:p>
          <a:p>
            <a:pPr marL="285750" indent="-285750">
              <a:buFont typeface="Arial"/>
              <a:buChar char="•"/>
              <a:defRPr/>
            </a:pPr>
            <a:endParaRPr lang="en-US" dirty="0">
              <a:latin typeface="+mn-lt"/>
            </a:endParaRPr>
          </a:p>
          <a:p>
            <a:pPr>
              <a:defRPr/>
            </a:pPr>
            <a:endParaRPr lang="en-US" dirty="0">
              <a:latin typeface="+mn-lt"/>
            </a:endParaRPr>
          </a:p>
          <a:p>
            <a:pPr>
              <a:defRPr/>
            </a:pPr>
            <a:endParaRPr lang="en-US" dirty="0">
              <a:latin typeface="+mn-lt"/>
            </a:endParaRPr>
          </a:p>
          <a:p>
            <a:pPr>
              <a:defRPr/>
            </a:pPr>
            <a:endParaRPr lang="en-US" dirty="0">
              <a:latin typeface="+mn-lt"/>
            </a:endParaRPr>
          </a:p>
        </p:txBody>
      </p:sp>
      <p:cxnSp>
        <p:nvCxnSpPr>
          <p:cNvPr id="17" name="Straight Arrow Connector 16"/>
          <p:cNvCxnSpPr>
            <a:cxnSpLocks noChangeShapeType="1"/>
          </p:cNvCxnSpPr>
          <p:nvPr/>
        </p:nvCxnSpPr>
        <p:spPr bwMode="auto">
          <a:xfrm>
            <a:off x="971550" y="4365625"/>
            <a:ext cx="0" cy="86360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9" name="TextBox 18"/>
          <p:cNvSpPr txBox="1"/>
          <p:nvPr/>
        </p:nvSpPr>
        <p:spPr>
          <a:xfrm>
            <a:off x="107950" y="5373688"/>
            <a:ext cx="2303463" cy="9223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>
              <a:buFont typeface="Arial"/>
              <a:buChar char="•"/>
              <a:defRPr/>
            </a:pPr>
            <a:r>
              <a:rPr lang="en-US" dirty="0" err="1">
                <a:latin typeface="+mn-lt"/>
              </a:rPr>
              <a:t>Loveparade</a:t>
            </a:r>
            <a:endParaRPr lang="en-US" dirty="0">
              <a:latin typeface="+mn-lt"/>
            </a:endParaRPr>
          </a:p>
          <a:p>
            <a:pPr marL="285750" indent="-285750">
              <a:buFont typeface="Arial"/>
              <a:buChar char="•"/>
              <a:defRPr/>
            </a:pPr>
            <a:r>
              <a:rPr lang="en-US" dirty="0">
                <a:latin typeface="+mn-lt"/>
              </a:rPr>
              <a:t>Berlin Music Week</a:t>
            </a:r>
          </a:p>
          <a:p>
            <a:pPr marL="285750" indent="-285750">
              <a:buFont typeface="Arial"/>
              <a:buChar char="•"/>
              <a:defRPr/>
            </a:pPr>
            <a:r>
              <a:rPr lang="en-US" dirty="0">
                <a:latin typeface="+mn-lt"/>
              </a:rPr>
              <a:t>Pop-</a:t>
            </a:r>
            <a:r>
              <a:rPr lang="en-US" dirty="0" err="1">
                <a:latin typeface="+mn-lt"/>
              </a:rPr>
              <a:t>Kultur</a:t>
            </a:r>
            <a:endParaRPr lang="en-US" dirty="0">
              <a:latin typeface="+mn-lt"/>
            </a:endParaRPr>
          </a:p>
        </p:txBody>
      </p:sp>
      <p:cxnSp>
        <p:nvCxnSpPr>
          <p:cNvPr id="29" name="Straight Arrow Connector 28"/>
          <p:cNvCxnSpPr>
            <a:cxnSpLocks noChangeShapeType="1"/>
            <a:endCxn id="31" idx="2"/>
          </p:cNvCxnSpPr>
          <p:nvPr/>
        </p:nvCxnSpPr>
        <p:spPr bwMode="auto">
          <a:xfrm flipH="1" flipV="1">
            <a:off x="7937500" y="1665288"/>
            <a:ext cx="163513" cy="900112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31" name="TextBox 30"/>
          <p:cNvSpPr txBox="1"/>
          <p:nvPr/>
        </p:nvSpPr>
        <p:spPr>
          <a:xfrm>
            <a:off x="6732588" y="188913"/>
            <a:ext cx="2411412" cy="1476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>
              <a:buFont typeface="Arial"/>
              <a:buChar char="•"/>
              <a:defRPr/>
            </a:pPr>
            <a:r>
              <a:rPr lang="en-US" dirty="0" err="1">
                <a:latin typeface="+mn-lt"/>
              </a:rPr>
              <a:t>Altes</a:t>
            </a:r>
            <a:r>
              <a:rPr lang="en-US" dirty="0">
                <a:latin typeface="+mn-lt"/>
              </a:rPr>
              <a:t> Museum</a:t>
            </a:r>
          </a:p>
          <a:p>
            <a:pPr marL="285750" indent="-285750">
              <a:buFont typeface="Arial"/>
              <a:buChar char="•"/>
              <a:defRPr/>
            </a:pPr>
            <a:r>
              <a:rPr lang="en-US" dirty="0" err="1">
                <a:latin typeface="+mn-lt"/>
              </a:rPr>
              <a:t>Neues</a:t>
            </a:r>
            <a:r>
              <a:rPr lang="en-US" dirty="0">
                <a:latin typeface="+mn-lt"/>
              </a:rPr>
              <a:t> Museum</a:t>
            </a:r>
          </a:p>
          <a:p>
            <a:pPr marL="285750" indent="-285750">
              <a:buFont typeface="Arial"/>
              <a:buChar char="•"/>
              <a:defRPr/>
            </a:pPr>
            <a:r>
              <a:rPr lang="en-US" dirty="0" err="1">
                <a:latin typeface="+mn-lt"/>
              </a:rPr>
              <a:t>Alte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Nationalgalerie</a:t>
            </a:r>
            <a:endParaRPr lang="en-US" dirty="0">
              <a:latin typeface="+mn-lt"/>
            </a:endParaRPr>
          </a:p>
          <a:p>
            <a:pPr marL="285750" indent="-285750">
              <a:buFont typeface="Arial"/>
              <a:buChar char="•"/>
              <a:defRPr/>
            </a:pPr>
            <a:r>
              <a:rPr lang="en-US" dirty="0" err="1">
                <a:latin typeface="+mn-lt"/>
              </a:rPr>
              <a:t>Pergamonmuseum</a:t>
            </a:r>
            <a:endParaRPr lang="en-US" dirty="0">
              <a:latin typeface="+mn-lt"/>
            </a:endParaRPr>
          </a:p>
          <a:p>
            <a:pPr marL="285750" indent="-285750">
              <a:buFont typeface="Arial"/>
              <a:buChar char="•"/>
              <a:defRPr/>
            </a:pPr>
            <a:r>
              <a:rPr lang="en-US" dirty="0">
                <a:latin typeface="+mn-lt"/>
              </a:rPr>
              <a:t>Bode-Museum</a:t>
            </a:r>
          </a:p>
        </p:txBody>
      </p:sp>
    </p:spTree>
    <p:extLst>
      <p:ext uri="{BB962C8B-B14F-4D97-AF65-F5344CB8AC3E}">
        <p14:creationId xmlns:p14="http://schemas.microsoft.com/office/powerpoint/2010/main" val="115356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Calibri" charset="0"/>
                <a:ea typeface="MS PGothic" charset="0"/>
                <a:cs typeface="Malgun Gothic" charset="0"/>
              </a:rPr>
              <a:t>EA:</a:t>
            </a:r>
            <a:r>
              <a:rPr lang="en-US" dirty="0" smtClean="0">
                <a:solidFill>
                  <a:srgbClr val="0000FF"/>
                </a:solidFill>
                <a:latin typeface="Calibri" charset="0"/>
                <a:ea typeface="MS PGothic" charset="0"/>
                <a:cs typeface="Malgun Gothic" charset="0"/>
              </a:rPr>
              <a:t>  </a:t>
            </a:r>
            <a:r>
              <a:rPr lang="en-US" dirty="0" err="1">
                <a:latin typeface="Calibri" charset="0"/>
                <a:ea typeface="MS PGothic" charset="0"/>
                <a:cs typeface="Malgun Gothic" charset="0"/>
              </a:rPr>
              <a:t>Verben</a:t>
            </a:r>
            <a:r>
              <a:rPr lang="en-US" dirty="0">
                <a:latin typeface="Calibri" charset="0"/>
                <a:ea typeface="MS PGothic" charset="0"/>
                <a:cs typeface="Malgun Gothic" charset="0"/>
              </a:rPr>
              <a:t> </a:t>
            </a:r>
            <a:r>
              <a:rPr lang="en-US" dirty="0" err="1">
                <a:latin typeface="Calibri" charset="0"/>
                <a:ea typeface="MS PGothic" charset="0"/>
                <a:cs typeface="Malgun Gothic" charset="0"/>
              </a:rPr>
              <a:t>im</a:t>
            </a:r>
            <a:r>
              <a:rPr lang="en-US" dirty="0">
                <a:latin typeface="Calibri" charset="0"/>
                <a:ea typeface="MS PGothic" charset="0"/>
                <a:cs typeface="Malgun Gothic" charset="0"/>
              </a:rPr>
              <a:t> </a:t>
            </a:r>
            <a:r>
              <a:rPr lang="en-US" dirty="0" err="1">
                <a:latin typeface="Calibri" charset="0"/>
                <a:ea typeface="MS PGothic" charset="0"/>
                <a:cs typeface="Malgun Gothic" charset="0"/>
              </a:rPr>
              <a:t>Imperfekt</a:t>
            </a:r>
            <a:r>
              <a:rPr lang="en-US" dirty="0">
                <a:latin typeface="Calibri" charset="0"/>
                <a:ea typeface="MS PGothic" charset="0"/>
                <a:cs typeface="Malgun Gothic" charset="0"/>
              </a:rPr>
              <a:t>!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Calibri" charset="0"/>
              <a:buAutoNum type="arabicPeriod"/>
            </a:pPr>
            <a:r>
              <a:rPr lang="en-US" sz="1800" dirty="0">
                <a:latin typeface="Calibri" charset="0"/>
                <a:ea typeface="MS PGothic" charset="0"/>
                <a:cs typeface="Malgun Gothic" charset="0"/>
              </a:rPr>
              <a:t>Die </a:t>
            </a:r>
            <a:r>
              <a:rPr lang="en-US" sz="1800" dirty="0" err="1">
                <a:latin typeface="Calibri" charset="0"/>
                <a:ea typeface="MS PGothic" charset="0"/>
                <a:cs typeface="Malgun Gothic" charset="0"/>
              </a:rPr>
              <a:t>Olympischen</a:t>
            </a:r>
            <a:r>
              <a:rPr lang="en-US" sz="1800" dirty="0">
                <a:latin typeface="Calibri" charset="0"/>
                <a:ea typeface="MS PGothic" charset="0"/>
                <a:cs typeface="Malgun Gothic" charset="0"/>
              </a:rPr>
              <a:t> </a:t>
            </a:r>
            <a:r>
              <a:rPr lang="en-US" sz="1800" dirty="0" err="1">
                <a:latin typeface="Calibri" charset="0"/>
                <a:ea typeface="MS PGothic" charset="0"/>
                <a:cs typeface="Malgun Gothic" charset="0"/>
              </a:rPr>
              <a:t>Spiele</a:t>
            </a:r>
            <a:r>
              <a:rPr lang="en-US" sz="1800" dirty="0">
                <a:latin typeface="Calibri" charset="0"/>
                <a:ea typeface="MS PGothic" charset="0"/>
                <a:cs typeface="Malgun Gothic" charset="0"/>
              </a:rPr>
              <a:t>, die 1936 in Berlin……………., ………….</a:t>
            </a:r>
            <a:r>
              <a:rPr lang="en-US" sz="1800" dirty="0" err="1">
                <a:latin typeface="Calibri" charset="0"/>
                <a:ea typeface="MS PGothic" charset="0"/>
                <a:cs typeface="Malgun Gothic" charset="0"/>
              </a:rPr>
              <a:t>ein</a:t>
            </a:r>
            <a:r>
              <a:rPr lang="en-US" sz="1800" dirty="0">
                <a:latin typeface="Calibri" charset="0"/>
                <a:ea typeface="MS PGothic" charset="0"/>
                <a:cs typeface="Malgun Gothic" charset="0"/>
              </a:rPr>
              <a:t> Triumph </a:t>
            </a:r>
            <a:r>
              <a:rPr lang="en-US" sz="1800" dirty="0" err="1">
                <a:latin typeface="Calibri" charset="0"/>
                <a:ea typeface="MS PGothic" charset="0"/>
                <a:cs typeface="Malgun Gothic" charset="0"/>
              </a:rPr>
              <a:t>für</a:t>
            </a:r>
            <a:r>
              <a:rPr lang="en-US" sz="1800" dirty="0">
                <a:latin typeface="Calibri" charset="0"/>
                <a:ea typeface="MS PGothic" charset="0"/>
                <a:cs typeface="Malgun Gothic" charset="0"/>
              </a:rPr>
              <a:t> das NS-Regime.  (</a:t>
            </a:r>
            <a:r>
              <a:rPr lang="en-US" sz="1800" dirty="0" err="1">
                <a:latin typeface="Calibri" charset="0"/>
                <a:ea typeface="MS PGothic" charset="0"/>
                <a:cs typeface="Malgun Gothic" charset="0"/>
              </a:rPr>
              <a:t>stattfinden</a:t>
            </a:r>
            <a:r>
              <a:rPr lang="en-US" sz="1800" dirty="0">
                <a:latin typeface="Calibri" charset="0"/>
                <a:ea typeface="MS PGothic" charset="0"/>
                <a:cs typeface="Malgun Gothic" charset="0"/>
              </a:rPr>
              <a:t>, </a:t>
            </a:r>
            <a:r>
              <a:rPr lang="en-US" sz="1800" dirty="0" err="1">
                <a:latin typeface="Calibri" charset="0"/>
                <a:ea typeface="MS PGothic" charset="0"/>
                <a:cs typeface="Malgun Gothic" charset="0"/>
              </a:rPr>
              <a:t>sein</a:t>
            </a:r>
            <a:r>
              <a:rPr lang="en-US" sz="1800" dirty="0">
                <a:latin typeface="Calibri" charset="0"/>
                <a:ea typeface="MS PGothic" charset="0"/>
                <a:cs typeface="Malgun Gothic" charset="0"/>
              </a:rPr>
              <a:t>)</a:t>
            </a:r>
          </a:p>
          <a:p>
            <a:pPr>
              <a:buFont typeface="Calibri" charset="0"/>
              <a:buAutoNum type="arabicPeriod"/>
            </a:pPr>
            <a:r>
              <a:rPr lang="en-US" sz="1800" dirty="0" err="1">
                <a:latin typeface="Calibri" charset="0"/>
                <a:ea typeface="MS PGothic" charset="0"/>
                <a:cs typeface="Malgun Gothic" charset="0"/>
              </a:rPr>
              <a:t>Sie</a:t>
            </a:r>
            <a:r>
              <a:rPr lang="en-US" sz="1800" dirty="0">
                <a:latin typeface="Calibri" charset="0"/>
                <a:ea typeface="MS PGothic" charset="0"/>
                <a:cs typeface="Malgun Gothic" charset="0"/>
              </a:rPr>
              <a:t> ………….</a:t>
            </a:r>
            <a:r>
              <a:rPr lang="en-US" sz="1800" dirty="0" err="1">
                <a:latin typeface="Calibri" charset="0"/>
                <a:ea typeface="MS PGothic" charset="0"/>
                <a:cs typeface="Malgun Gothic" charset="0"/>
              </a:rPr>
              <a:t>eine</a:t>
            </a:r>
            <a:r>
              <a:rPr lang="en-US" sz="1800" dirty="0">
                <a:latin typeface="Calibri" charset="0"/>
                <a:ea typeface="MS PGothic" charset="0"/>
                <a:cs typeface="Malgun Gothic" charset="0"/>
              </a:rPr>
              <a:t> </a:t>
            </a:r>
            <a:r>
              <a:rPr lang="en-US" sz="1800" dirty="0" err="1">
                <a:latin typeface="Calibri" charset="0"/>
                <a:ea typeface="MS PGothic" charset="0"/>
                <a:cs typeface="Malgun Gothic" charset="0"/>
              </a:rPr>
              <a:t>ideale</a:t>
            </a:r>
            <a:r>
              <a:rPr lang="en-US" sz="1800" dirty="0">
                <a:latin typeface="Calibri" charset="0"/>
                <a:ea typeface="MS PGothic" charset="0"/>
                <a:cs typeface="Malgun Gothic" charset="0"/>
              </a:rPr>
              <a:t> </a:t>
            </a:r>
            <a:r>
              <a:rPr lang="en-US" sz="1800" dirty="0" err="1">
                <a:latin typeface="Calibri" charset="0"/>
                <a:ea typeface="MS PGothic" charset="0"/>
                <a:cs typeface="Malgun Gothic" charset="0"/>
              </a:rPr>
              <a:t>Möglichkeit</a:t>
            </a:r>
            <a:r>
              <a:rPr lang="en-US" sz="1800" dirty="0">
                <a:latin typeface="Calibri" charset="0"/>
                <a:ea typeface="MS PGothic" charset="0"/>
                <a:cs typeface="Malgun Gothic" charset="0"/>
              </a:rPr>
              <a:t> </a:t>
            </a:r>
            <a:r>
              <a:rPr lang="en-US" sz="1800" dirty="0" err="1">
                <a:latin typeface="Calibri" charset="0"/>
                <a:ea typeface="MS PGothic" charset="0"/>
                <a:cs typeface="Malgun Gothic" charset="0"/>
              </a:rPr>
              <a:t>für</a:t>
            </a:r>
            <a:r>
              <a:rPr lang="en-US" sz="1800" dirty="0">
                <a:latin typeface="Calibri" charset="0"/>
                <a:ea typeface="MS PGothic" charset="0"/>
                <a:cs typeface="Malgun Gothic" charset="0"/>
              </a:rPr>
              <a:t> Propaganda </a:t>
            </a:r>
            <a:r>
              <a:rPr lang="en-US" sz="1800" dirty="0" err="1">
                <a:latin typeface="Calibri" charset="0"/>
                <a:ea typeface="MS PGothic" charset="0"/>
                <a:cs typeface="Malgun Gothic" charset="0"/>
              </a:rPr>
              <a:t>zu</a:t>
            </a:r>
            <a:r>
              <a:rPr lang="en-US" sz="1800" dirty="0">
                <a:latin typeface="Calibri" charset="0"/>
                <a:ea typeface="MS PGothic" charset="0"/>
                <a:cs typeface="Malgun Gothic" charset="0"/>
              </a:rPr>
              <a:t>………. . (</a:t>
            </a:r>
            <a:r>
              <a:rPr lang="en-US" sz="1800" dirty="0" err="1">
                <a:latin typeface="Calibri" charset="0"/>
                <a:ea typeface="MS PGothic" charset="0"/>
                <a:cs typeface="Malgun Gothic" charset="0"/>
              </a:rPr>
              <a:t>scheinen</a:t>
            </a:r>
            <a:r>
              <a:rPr lang="en-US" sz="1800" dirty="0">
                <a:latin typeface="Calibri" charset="0"/>
                <a:ea typeface="MS PGothic" charset="0"/>
                <a:cs typeface="Malgun Gothic" charset="0"/>
              </a:rPr>
              <a:t>, </a:t>
            </a:r>
            <a:r>
              <a:rPr lang="en-US" sz="1800" dirty="0" err="1">
                <a:latin typeface="Calibri" charset="0"/>
                <a:ea typeface="MS PGothic" charset="0"/>
                <a:cs typeface="Malgun Gothic" charset="0"/>
              </a:rPr>
              <a:t>sein</a:t>
            </a:r>
            <a:r>
              <a:rPr lang="en-US" sz="1800" dirty="0">
                <a:latin typeface="Calibri" charset="0"/>
                <a:ea typeface="MS PGothic" charset="0"/>
                <a:cs typeface="Malgun Gothic" charset="0"/>
              </a:rPr>
              <a:t>)</a:t>
            </a:r>
          </a:p>
          <a:p>
            <a:pPr>
              <a:buFont typeface="Calibri" charset="0"/>
              <a:buAutoNum type="arabicPeriod"/>
            </a:pPr>
            <a:r>
              <a:rPr lang="en-US" sz="1800" dirty="0" err="1">
                <a:latin typeface="Calibri" charset="0"/>
                <a:ea typeface="MS PGothic" charset="0"/>
                <a:cs typeface="Malgun Gothic" charset="0"/>
              </a:rPr>
              <a:t>Nach</a:t>
            </a:r>
            <a:r>
              <a:rPr lang="en-US" sz="1800" dirty="0">
                <a:latin typeface="Calibri" charset="0"/>
                <a:ea typeface="MS PGothic" charset="0"/>
                <a:cs typeface="Malgun Gothic" charset="0"/>
              </a:rPr>
              <a:t> </a:t>
            </a:r>
            <a:r>
              <a:rPr lang="en-US" sz="1800" dirty="0" err="1">
                <a:latin typeface="Calibri" charset="0"/>
                <a:ea typeface="MS PGothic" charset="0"/>
                <a:cs typeface="Malgun Gothic" charset="0"/>
              </a:rPr>
              <a:t>einer</a:t>
            </a:r>
            <a:r>
              <a:rPr lang="en-US" sz="1800" dirty="0">
                <a:latin typeface="Calibri" charset="0"/>
                <a:ea typeface="MS PGothic" charset="0"/>
                <a:cs typeface="Malgun Gothic" charset="0"/>
              </a:rPr>
              <a:t> </a:t>
            </a:r>
            <a:r>
              <a:rPr lang="en-US" sz="1800" dirty="0" err="1">
                <a:latin typeface="Calibri" charset="0"/>
                <a:ea typeface="MS PGothic" charset="0"/>
                <a:cs typeface="Malgun Gothic" charset="0"/>
              </a:rPr>
              <a:t>Diskussion</a:t>
            </a:r>
            <a:r>
              <a:rPr lang="en-US" sz="1800" dirty="0">
                <a:latin typeface="Calibri" charset="0"/>
                <a:ea typeface="MS PGothic" charset="0"/>
                <a:cs typeface="Malgun Gothic" charset="0"/>
              </a:rPr>
              <a:t> ……………….die </a:t>
            </a:r>
            <a:r>
              <a:rPr lang="en-US" sz="1800" dirty="0" err="1">
                <a:latin typeface="Calibri" charset="0"/>
                <a:ea typeface="MS PGothic" charset="0"/>
                <a:cs typeface="Malgun Gothic" charset="0"/>
              </a:rPr>
              <a:t>Amerikaner</a:t>
            </a:r>
            <a:r>
              <a:rPr lang="en-US" sz="1800" dirty="0">
                <a:latin typeface="Calibri" charset="0"/>
                <a:ea typeface="MS PGothic" charset="0"/>
                <a:cs typeface="Malgun Gothic" charset="0"/>
              </a:rPr>
              <a:t>, </a:t>
            </a:r>
            <a:r>
              <a:rPr lang="en-US" sz="1800" dirty="0" err="1">
                <a:latin typeface="Calibri" charset="0"/>
                <a:ea typeface="MS PGothic" charset="0"/>
                <a:cs typeface="Malgun Gothic" charset="0"/>
              </a:rPr>
              <a:t>dass</a:t>
            </a:r>
            <a:r>
              <a:rPr lang="en-US" sz="1800" dirty="0">
                <a:latin typeface="Calibri" charset="0"/>
                <a:ea typeface="MS PGothic" charset="0"/>
                <a:cs typeface="Malgun Gothic" charset="0"/>
              </a:rPr>
              <a:t> Sport und </a:t>
            </a:r>
            <a:r>
              <a:rPr lang="en-US" sz="1800" dirty="0" err="1">
                <a:latin typeface="Calibri" charset="0"/>
                <a:ea typeface="MS PGothic" charset="0"/>
                <a:cs typeface="Malgun Gothic" charset="0"/>
              </a:rPr>
              <a:t>Politik</a:t>
            </a:r>
            <a:r>
              <a:rPr lang="en-US" sz="1800" dirty="0">
                <a:latin typeface="Calibri" charset="0"/>
                <a:ea typeface="MS PGothic" charset="0"/>
                <a:cs typeface="Malgun Gothic" charset="0"/>
              </a:rPr>
              <a:t> </a:t>
            </a:r>
            <a:r>
              <a:rPr lang="en-US" sz="1800" dirty="0" err="1">
                <a:latin typeface="Calibri" charset="0"/>
                <a:ea typeface="MS PGothic" charset="0"/>
                <a:cs typeface="Malgun Gothic" charset="0"/>
              </a:rPr>
              <a:t>voneinander</a:t>
            </a:r>
            <a:r>
              <a:rPr lang="en-US" sz="1800" dirty="0">
                <a:latin typeface="Calibri" charset="0"/>
                <a:ea typeface="MS PGothic" charset="0"/>
                <a:cs typeface="Malgun Gothic" charset="0"/>
              </a:rPr>
              <a:t> </a:t>
            </a:r>
            <a:r>
              <a:rPr lang="en-US" sz="1800" dirty="0" err="1">
                <a:latin typeface="Calibri" charset="0"/>
                <a:ea typeface="MS PGothic" charset="0"/>
                <a:cs typeface="Malgun Gothic" charset="0"/>
              </a:rPr>
              <a:t>unabhängig</a:t>
            </a:r>
            <a:r>
              <a:rPr lang="en-US" sz="1800" dirty="0">
                <a:latin typeface="Calibri" charset="0"/>
                <a:ea typeface="MS PGothic" charset="0"/>
                <a:cs typeface="Malgun Gothic" charset="0"/>
              </a:rPr>
              <a:t> </a:t>
            </a:r>
            <a:r>
              <a:rPr lang="en-US" sz="1800" dirty="0" err="1">
                <a:latin typeface="Calibri" charset="0"/>
                <a:ea typeface="MS PGothic" charset="0"/>
                <a:cs typeface="Malgun Gothic" charset="0"/>
              </a:rPr>
              <a:t>sind</a:t>
            </a:r>
            <a:r>
              <a:rPr lang="en-US" sz="1800" dirty="0">
                <a:latin typeface="Calibri" charset="0"/>
                <a:ea typeface="MS PGothic" charset="0"/>
                <a:cs typeface="Malgun Gothic" charset="0"/>
              </a:rPr>
              <a:t>.  (</a:t>
            </a:r>
            <a:r>
              <a:rPr lang="en-US" sz="1800" dirty="0" err="1">
                <a:latin typeface="Calibri" charset="0"/>
                <a:ea typeface="MS PGothic" charset="0"/>
                <a:cs typeface="Malgun Gothic" charset="0"/>
              </a:rPr>
              <a:t>entscheiden</a:t>
            </a:r>
            <a:r>
              <a:rPr lang="en-US" sz="1800" dirty="0">
                <a:latin typeface="Calibri" charset="0"/>
                <a:ea typeface="MS PGothic" charset="0"/>
                <a:cs typeface="Malgun Gothic" charset="0"/>
              </a:rPr>
              <a:t>)</a:t>
            </a:r>
          </a:p>
          <a:p>
            <a:pPr>
              <a:buFont typeface="Calibri" charset="0"/>
              <a:buAutoNum type="arabicPeriod"/>
            </a:pPr>
            <a:r>
              <a:rPr lang="en-US" sz="1800" dirty="0" err="1">
                <a:latin typeface="Calibri" charset="0"/>
                <a:ea typeface="MS PGothic" charset="0"/>
                <a:cs typeface="Malgun Gothic" charset="0"/>
              </a:rPr>
              <a:t>Jüdische</a:t>
            </a:r>
            <a:r>
              <a:rPr lang="en-US" sz="1800" dirty="0">
                <a:latin typeface="Calibri" charset="0"/>
                <a:ea typeface="MS PGothic" charset="0"/>
                <a:cs typeface="Malgun Gothic" charset="0"/>
              </a:rPr>
              <a:t> </a:t>
            </a:r>
            <a:r>
              <a:rPr lang="en-US" sz="1800" dirty="0" err="1">
                <a:latin typeface="Calibri" charset="0"/>
                <a:ea typeface="MS PGothic" charset="0"/>
                <a:cs typeface="Malgun Gothic" charset="0"/>
              </a:rPr>
              <a:t>Sportler</a:t>
            </a:r>
            <a:r>
              <a:rPr lang="en-US" sz="1800" dirty="0">
                <a:latin typeface="Calibri" charset="0"/>
                <a:ea typeface="MS PGothic" charset="0"/>
                <a:cs typeface="Malgun Gothic" charset="0"/>
              </a:rPr>
              <a:t> …………in der </a:t>
            </a:r>
            <a:r>
              <a:rPr lang="en-US" sz="1800" dirty="0" err="1">
                <a:latin typeface="Calibri" charset="0"/>
                <a:ea typeface="MS PGothic" charset="0"/>
                <a:cs typeface="Malgun Gothic" charset="0"/>
              </a:rPr>
              <a:t>deutschen</a:t>
            </a:r>
            <a:r>
              <a:rPr lang="en-US" sz="1800" dirty="0">
                <a:latin typeface="Calibri" charset="0"/>
                <a:ea typeface="MS PGothic" charset="0"/>
                <a:cs typeface="Malgun Gothic" charset="0"/>
              </a:rPr>
              <a:t> </a:t>
            </a:r>
            <a:r>
              <a:rPr lang="en-US" sz="1800" dirty="0" err="1">
                <a:latin typeface="Calibri" charset="0"/>
                <a:ea typeface="MS PGothic" charset="0"/>
                <a:cs typeface="Malgun Gothic" charset="0"/>
              </a:rPr>
              <a:t>Mannschaft</a:t>
            </a:r>
            <a:r>
              <a:rPr lang="en-US" sz="1800" dirty="0">
                <a:latin typeface="Calibri" charset="0"/>
                <a:ea typeface="MS PGothic" charset="0"/>
                <a:cs typeface="Malgun Gothic" charset="0"/>
              </a:rPr>
              <a:t> </a:t>
            </a:r>
            <a:r>
              <a:rPr lang="en-US" sz="1800" dirty="0" err="1">
                <a:latin typeface="Calibri" charset="0"/>
                <a:ea typeface="MS PGothic" charset="0"/>
                <a:cs typeface="Malgun Gothic" charset="0"/>
              </a:rPr>
              <a:t>nicht</a:t>
            </a:r>
            <a:r>
              <a:rPr lang="en-US" sz="1800" dirty="0">
                <a:latin typeface="Calibri" charset="0"/>
                <a:ea typeface="MS PGothic" charset="0"/>
                <a:cs typeface="Malgun Gothic" charset="0"/>
              </a:rPr>
              <a:t> </a:t>
            </a:r>
            <a:r>
              <a:rPr lang="en-US" sz="1800" dirty="0" err="1">
                <a:latin typeface="Calibri" charset="0"/>
                <a:ea typeface="MS PGothic" charset="0"/>
                <a:cs typeface="Malgun Gothic" charset="0"/>
              </a:rPr>
              <a:t>teilnehmen</a:t>
            </a:r>
            <a:r>
              <a:rPr lang="en-US" sz="1800" dirty="0">
                <a:latin typeface="Calibri" charset="0"/>
                <a:ea typeface="MS PGothic" charset="0"/>
                <a:cs typeface="Malgun Gothic" charset="0"/>
              </a:rPr>
              <a:t>. (</a:t>
            </a:r>
            <a:r>
              <a:rPr lang="en-US" sz="1800" dirty="0" err="1">
                <a:latin typeface="Calibri" charset="0"/>
                <a:ea typeface="MS PGothic" charset="0"/>
                <a:cs typeface="Malgun Gothic" charset="0"/>
              </a:rPr>
              <a:t>dürfen</a:t>
            </a:r>
            <a:r>
              <a:rPr lang="en-US" sz="1800" dirty="0">
                <a:latin typeface="Calibri" charset="0"/>
                <a:ea typeface="MS PGothic" charset="0"/>
                <a:cs typeface="Malgun Gothic" charset="0"/>
              </a:rPr>
              <a:t>)</a:t>
            </a:r>
          </a:p>
          <a:p>
            <a:pPr>
              <a:buFont typeface="Calibri" charset="0"/>
              <a:buAutoNum type="arabicPeriod"/>
            </a:pPr>
            <a:r>
              <a:rPr lang="en-US" sz="1800" dirty="0" err="1">
                <a:latin typeface="Calibri" charset="0"/>
                <a:ea typeface="MS PGothic" charset="0"/>
                <a:cs typeface="Malgun Gothic" charset="0"/>
              </a:rPr>
              <a:t>Ausländische</a:t>
            </a:r>
            <a:r>
              <a:rPr lang="en-US" sz="1800" dirty="0">
                <a:latin typeface="Calibri" charset="0"/>
                <a:ea typeface="MS PGothic" charset="0"/>
                <a:cs typeface="Malgun Gothic" charset="0"/>
              </a:rPr>
              <a:t> </a:t>
            </a:r>
            <a:r>
              <a:rPr lang="en-US" sz="1800" dirty="0" err="1">
                <a:latin typeface="Calibri" charset="0"/>
                <a:ea typeface="MS PGothic" charset="0"/>
                <a:cs typeface="Malgun Gothic" charset="0"/>
              </a:rPr>
              <a:t>Gäste</a:t>
            </a:r>
            <a:r>
              <a:rPr lang="en-US" sz="1800" dirty="0">
                <a:latin typeface="Calibri" charset="0"/>
                <a:ea typeface="MS PGothic" charset="0"/>
                <a:cs typeface="Malgun Gothic" charset="0"/>
              </a:rPr>
              <a:t> ………….</a:t>
            </a:r>
            <a:r>
              <a:rPr lang="en-US" sz="1800" dirty="0" err="1">
                <a:latin typeface="Calibri" charset="0"/>
                <a:ea typeface="MS PGothic" charset="0"/>
                <a:cs typeface="Malgun Gothic" charset="0"/>
              </a:rPr>
              <a:t>nicht</a:t>
            </a:r>
            <a:r>
              <a:rPr lang="en-US" sz="1800" dirty="0">
                <a:latin typeface="Calibri" charset="0"/>
                <a:ea typeface="MS PGothic" charset="0"/>
                <a:cs typeface="Malgun Gothic" charset="0"/>
              </a:rPr>
              <a:t>, was </a:t>
            </a:r>
            <a:r>
              <a:rPr lang="en-US" sz="1800" dirty="0" err="1">
                <a:latin typeface="Calibri" charset="0"/>
                <a:ea typeface="MS PGothic" charset="0"/>
                <a:cs typeface="Malgun Gothic" charset="0"/>
              </a:rPr>
              <a:t>einige</a:t>
            </a:r>
            <a:r>
              <a:rPr lang="en-US" sz="1800" dirty="0">
                <a:latin typeface="Calibri" charset="0"/>
                <a:ea typeface="MS PGothic" charset="0"/>
                <a:cs typeface="Malgun Gothic" charset="0"/>
              </a:rPr>
              <a:t> Kilometer </a:t>
            </a:r>
            <a:r>
              <a:rPr lang="en-US" sz="1800" dirty="0" err="1">
                <a:latin typeface="Calibri" charset="0"/>
                <a:ea typeface="MS PGothic" charset="0"/>
                <a:cs typeface="Malgun Gothic" charset="0"/>
              </a:rPr>
              <a:t>weit</a:t>
            </a:r>
            <a:r>
              <a:rPr lang="en-US" sz="1800" dirty="0">
                <a:latin typeface="Calibri" charset="0"/>
                <a:ea typeface="MS PGothic" charset="0"/>
                <a:cs typeface="Malgun Gothic" charset="0"/>
              </a:rPr>
              <a:t> </a:t>
            </a:r>
            <a:r>
              <a:rPr lang="en-US" sz="1800" dirty="0" err="1">
                <a:latin typeface="Calibri" charset="0"/>
                <a:ea typeface="MS PGothic" charset="0"/>
                <a:cs typeface="Malgun Gothic" charset="0"/>
              </a:rPr>
              <a:t>weg</a:t>
            </a:r>
            <a:r>
              <a:rPr lang="en-US" sz="1800" dirty="0">
                <a:latin typeface="Calibri" charset="0"/>
                <a:ea typeface="MS PGothic" charset="0"/>
                <a:cs typeface="Malgun Gothic" charset="0"/>
              </a:rPr>
              <a:t>……………. . (</a:t>
            </a:r>
            <a:r>
              <a:rPr lang="en-US" sz="1800" dirty="0" err="1">
                <a:latin typeface="Calibri" charset="0"/>
                <a:ea typeface="MS PGothic" charset="0"/>
                <a:cs typeface="Malgun Gothic" charset="0"/>
              </a:rPr>
              <a:t>wissen</a:t>
            </a:r>
            <a:r>
              <a:rPr lang="en-US" sz="1800" dirty="0">
                <a:latin typeface="Calibri" charset="0"/>
                <a:ea typeface="MS PGothic" charset="0"/>
                <a:cs typeface="Malgun Gothic" charset="0"/>
              </a:rPr>
              <a:t>, </a:t>
            </a:r>
            <a:r>
              <a:rPr lang="en-US" sz="1800" dirty="0" err="1">
                <a:latin typeface="Calibri" charset="0"/>
                <a:ea typeface="MS PGothic" charset="0"/>
                <a:cs typeface="Malgun Gothic" charset="0"/>
              </a:rPr>
              <a:t>passieren</a:t>
            </a:r>
            <a:r>
              <a:rPr lang="en-US" sz="1800" dirty="0">
                <a:latin typeface="Calibri" charset="0"/>
                <a:ea typeface="MS PGothic" charset="0"/>
                <a:cs typeface="Malgun Gothic" charset="0"/>
              </a:rPr>
              <a:t>)</a:t>
            </a:r>
          </a:p>
          <a:p>
            <a:pPr>
              <a:buFont typeface="Calibri" charset="0"/>
              <a:buAutoNum type="arabicPeriod"/>
            </a:pPr>
            <a:r>
              <a:rPr lang="en-US" sz="1800" dirty="0" err="1">
                <a:latin typeface="Calibri" charset="0"/>
                <a:ea typeface="MS PGothic" charset="0"/>
                <a:cs typeface="Malgun Gothic" charset="0"/>
              </a:rPr>
              <a:t>Ein</a:t>
            </a:r>
            <a:r>
              <a:rPr lang="en-US" sz="1800" dirty="0">
                <a:latin typeface="Calibri" charset="0"/>
                <a:ea typeface="MS PGothic" charset="0"/>
                <a:cs typeface="Malgun Gothic" charset="0"/>
              </a:rPr>
              <a:t> </a:t>
            </a:r>
            <a:r>
              <a:rPr lang="en-US" sz="1800" dirty="0" err="1">
                <a:latin typeface="Calibri" charset="0"/>
                <a:ea typeface="MS PGothic" charset="0"/>
                <a:cs typeface="Malgun Gothic" charset="0"/>
              </a:rPr>
              <a:t>neues</a:t>
            </a:r>
            <a:r>
              <a:rPr lang="en-US" sz="1800" dirty="0">
                <a:latin typeface="Calibri" charset="0"/>
                <a:ea typeface="MS PGothic" charset="0"/>
                <a:cs typeface="Malgun Gothic" charset="0"/>
              </a:rPr>
              <a:t> </a:t>
            </a:r>
            <a:r>
              <a:rPr lang="en-US" sz="1800" dirty="0" err="1">
                <a:latin typeface="Calibri" charset="0"/>
                <a:ea typeface="MS PGothic" charset="0"/>
                <a:cs typeface="Malgun Gothic" charset="0"/>
              </a:rPr>
              <a:t>Stadion</a:t>
            </a:r>
            <a:r>
              <a:rPr lang="en-US" sz="1800" dirty="0">
                <a:latin typeface="Calibri" charset="0"/>
                <a:ea typeface="MS PGothic" charset="0"/>
                <a:cs typeface="Malgun Gothic" charset="0"/>
              </a:rPr>
              <a:t> und </a:t>
            </a:r>
            <a:r>
              <a:rPr lang="en-US" sz="1800" dirty="0" err="1">
                <a:latin typeface="Calibri" charset="0"/>
                <a:ea typeface="MS PGothic" charset="0"/>
                <a:cs typeface="Malgun Gothic" charset="0"/>
              </a:rPr>
              <a:t>ein</a:t>
            </a:r>
            <a:r>
              <a:rPr lang="en-US" sz="1800" dirty="0">
                <a:latin typeface="Calibri" charset="0"/>
                <a:ea typeface="MS PGothic" charset="0"/>
                <a:cs typeface="Malgun Gothic" charset="0"/>
              </a:rPr>
              <a:t> </a:t>
            </a:r>
            <a:r>
              <a:rPr lang="en-US" sz="1800" dirty="0" err="1">
                <a:latin typeface="Calibri" charset="0"/>
                <a:ea typeface="MS PGothic" charset="0"/>
                <a:cs typeface="Malgun Gothic" charset="0"/>
              </a:rPr>
              <a:t>neues</a:t>
            </a:r>
            <a:r>
              <a:rPr lang="en-US" sz="1800" dirty="0">
                <a:latin typeface="Calibri" charset="0"/>
                <a:ea typeface="MS PGothic" charset="0"/>
                <a:cs typeface="Malgun Gothic" charset="0"/>
              </a:rPr>
              <a:t> </a:t>
            </a:r>
            <a:r>
              <a:rPr lang="en-US" sz="1800" dirty="0" err="1">
                <a:latin typeface="Calibri" charset="0"/>
                <a:ea typeface="MS PGothic" charset="0"/>
                <a:cs typeface="Malgun Gothic" charset="0"/>
              </a:rPr>
              <a:t>Olympisches</a:t>
            </a:r>
            <a:r>
              <a:rPr lang="en-US" sz="1800" dirty="0">
                <a:latin typeface="Calibri" charset="0"/>
                <a:ea typeface="MS PGothic" charset="0"/>
                <a:cs typeface="Malgun Gothic" charset="0"/>
              </a:rPr>
              <a:t> </a:t>
            </a:r>
            <a:r>
              <a:rPr lang="en-US" sz="1800" dirty="0" err="1">
                <a:latin typeface="Calibri" charset="0"/>
                <a:ea typeface="MS PGothic" charset="0"/>
                <a:cs typeface="Malgun Gothic" charset="0"/>
              </a:rPr>
              <a:t>Dorf</a:t>
            </a:r>
            <a:r>
              <a:rPr lang="en-US" sz="1800" dirty="0">
                <a:latin typeface="Calibri" charset="0"/>
                <a:ea typeface="MS PGothic" charset="0"/>
                <a:cs typeface="Malgun Gothic" charset="0"/>
              </a:rPr>
              <a:t> …………. </a:t>
            </a:r>
            <a:r>
              <a:rPr lang="en-US" sz="1800" dirty="0" err="1">
                <a:latin typeface="Calibri" charset="0"/>
                <a:ea typeface="MS PGothic" charset="0"/>
                <a:cs typeface="Malgun Gothic" charset="0"/>
              </a:rPr>
              <a:t>für</a:t>
            </a:r>
            <a:r>
              <a:rPr lang="en-US" sz="1800" dirty="0">
                <a:latin typeface="Calibri" charset="0"/>
                <a:ea typeface="MS PGothic" charset="0"/>
                <a:cs typeface="Malgun Gothic" charset="0"/>
              </a:rPr>
              <a:t> die </a:t>
            </a:r>
            <a:r>
              <a:rPr lang="en-US" sz="1800" dirty="0" err="1">
                <a:latin typeface="Calibri" charset="0"/>
                <a:ea typeface="MS PGothic" charset="0"/>
                <a:cs typeface="Malgun Gothic" charset="0"/>
              </a:rPr>
              <a:t>Spiele</a:t>
            </a:r>
            <a:r>
              <a:rPr lang="en-US" sz="1800" dirty="0">
                <a:latin typeface="Calibri" charset="0"/>
                <a:ea typeface="MS PGothic" charset="0"/>
                <a:cs typeface="Malgun Gothic" charset="0"/>
              </a:rPr>
              <a:t>………….. .(</a:t>
            </a:r>
            <a:r>
              <a:rPr lang="en-US" sz="1800" dirty="0" err="1">
                <a:latin typeface="Calibri" charset="0"/>
                <a:ea typeface="MS PGothic" charset="0"/>
                <a:cs typeface="Malgun Gothic" charset="0"/>
              </a:rPr>
              <a:t>errichten</a:t>
            </a:r>
            <a:r>
              <a:rPr lang="en-US" sz="1800" dirty="0">
                <a:latin typeface="Calibri" charset="0"/>
                <a:ea typeface="MS PGothic" charset="0"/>
                <a:cs typeface="Malgun Gothic" charset="0"/>
              </a:rPr>
              <a:t>)  </a:t>
            </a:r>
            <a:r>
              <a:rPr lang="en-US" sz="1800" dirty="0">
                <a:solidFill>
                  <a:srgbClr val="0000FF"/>
                </a:solidFill>
                <a:latin typeface="Calibri" charset="0"/>
                <a:ea typeface="MS PGothic" charset="0"/>
                <a:cs typeface="Malgun Gothic" charset="0"/>
              </a:rPr>
              <a:t>PASSIV!</a:t>
            </a:r>
          </a:p>
          <a:p>
            <a:pPr>
              <a:buFont typeface="Calibri" charset="0"/>
              <a:buAutoNum type="arabicPeriod"/>
            </a:pPr>
            <a:r>
              <a:rPr lang="en-US" sz="1800" dirty="0">
                <a:latin typeface="Calibri" charset="0"/>
                <a:ea typeface="MS PGothic" charset="0"/>
                <a:cs typeface="Malgun Gothic" charset="0"/>
              </a:rPr>
              <a:t>Die </a:t>
            </a:r>
            <a:r>
              <a:rPr lang="en-US" sz="1800" dirty="0" err="1">
                <a:latin typeface="Calibri" charset="0"/>
                <a:ea typeface="MS PGothic" charset="0"/>
                <a:cs typeface="Malgun Gothic" charset="0"/>
              </a:rPr>
              <a:t>Nationalsozialisten</a:t>
            </a:r>
            <a:r>
              <a:rPr lang="en-US" sz="1800" dirty="0">
                <a:latin typeface="Calibri" charset="0"/>
                <a:ea typeface="MS PGothic" charset="0"/>
                <a:cs typeface="Malgun Gothic" charset="0"/>
              </a:rPr>
              <a:t> ………….. den </a:t>
            </a:r>
            <a:r>
              <a:rPr lang="en-US" sz="1800" dirty="0" err="1">
                <a:latin typeface="Calibri" charset="0"/>
                <a:ea typeface="MS PGothic" charset="0"/>
                <a:cs typeface="Malgun Gothic" charset="0"/>
              </a:rPr>
              <a:t>Erfolg</a:t>
            </a:r>
            <a:r>
              <a:rPr lang="en-US" sz="1800" dirty="0">
                <a:latin typeface="Calibri" charset="0"/>
                <a:ea typeface="MS PGothic" charset="0"/>
                <a:cs typeface="Malgun Gothic" charset="0"/>
              </a:rPr>
              <a:t> der </a:t>
            </a:r>
            <a:r>
              <a:rPr lang="en-US" sz="1800" dirty="0" err="1">
                <a:latin typeface="Calibri" charset="0"/>
                <a:ea typeface="MS PGothic" charset="0"/>
                <a:cs typeface="Malgun Gothic" charset="0"/>
              </a:rPr>
              <a:t>Spiele</a:t>
            </a:r>
            <a:r>
              <a:rPr lang="en-US" sz="1800" dirty="0">
                <a:latin typeface="Calibri" charset="0"/>
                <a:ea typeface="MS PGothic" charset="0"/>
                <a:cs typeface="Malgun Gothic" charset="0"/>
              </a:rPr>
              <a:t>, um </a:t>
            </a:r>
            <a:r>
              <a:rPr lang="en-US" sz="1800" dirty="0" err="1">
                <a:latin typeface="Calibri" charset="0"/>
                <a:ea typeface="MS PGothic" charset="0"/>
                <a:cs typeface="Malgun Gothic" charset="0"/>
              </a:rPr>
              <a:t>ihre</a:t>
            </a:r>
            <a:r>
              <a:rPr lang="en-US" sz="1800" dirty="0">
                <a:latin typeface="Calibri" charset="0"/>
                <a:ea typeface="MS PGothic" charset="0"/>
                <a:cs typeface="Malgun Gothic" charset="0"/>
              </a:rPr>
              <a:t> </a:t>
            </a:r>
            <a:r>
              <a:rPr lang="en-US" sz="1800" dirty="0" err="1">
                <a:latin typeface="Calibri" charset="0"/>
                <a:ea typeface="MS PGothic" charset="0"/>
                <a:cs typeface="Malgun Gothic" charset="0"/>
              </a:rPr>
              <a:t>Stärke</a:t>
            </a:r>
            <a:r>
              <a:rPr lang="en-US" sz="1800" dirty="0">
                <a:latin typeface="Calibri" charset="0"/>
                <a:ea typeface="MS PGothic" charset="0"/>
                <a:cs typeface="Malgun Gothic" charset="0"/>
              </a:rPr>
              <a:t> </a:t>
            </a:r>
            <a:r>
              <a:rPr lang="en-US" sz="1800" dirty="0" err="1">
                <a:latin typeface="Calibri" charset="0"/>
                <a:ea typeface="MS PGothic" charset="0"/>
                <a:cs typeface="Malgun Gothic" charset="0"/>
              </a:rPr>
              <a:t>zu</a:t>
            </a:r>
            <a:r>
              <a:rPr lang="en-US" sz="1800" dirty="0">
                <a:latin typeface="Calibri" charset="0"/>
                <a:ea typeface="MS PGothic" charset="0"/>
                <a:cs typeface="Malgun Gothic" charset="0"/>
              </a:rPr>
              <a:t>  …………….. . (</a:t>
            </a:r>
            <a:r>
              <a:rPr lang="en-US" sz="1800" dirty="0" err="1">
                <a:latin typeface="Calibri" charset="0"/>
                <a:ea typeface="MS PGothic" charset="0"/>
                <a:cs typeface="Malgun Gothic" charset="0"/>
              </a:rPr>
              <a:t>benutzen</a:t>
            </a:r>
            <a:r>
              <a:rPr lang="en-US" sz="1800" dirty="0">
                <a:latin typeface="Calibri" charset="0"/>
                <a:ea typeface="MS PGothic" charset="0"/>
                <a:cs typeface="Malgun Gothic" charset="0"/>
              </a:rPr>
              <a:t>, </a:t>
            </a:r>
            <a:r>
              <a:rPr lang="en-US" sz="1800" dirty="0" err="1">
                <a:latin typeface="Calibri" charset="0"/>
                <a:ea typeface="MS PGothic" charset="0"/>
                <a:cs typeface="Malgun Gothic" charset="0"/>
              </a:rPr>
              <a:t>demonstrieren</a:t>
            </a:r>
            <a:r>
              <a:rPr lang="en-US" sz="1800" dirty="0">
                <a:latin typeface="Calibri" charset="0"/>
                <a:ea typeface="MS PGothic" charset="0"/>
                <a:cs typeface="Malgun Gothic" charset="0"/>
              </a:rPr>
              <a:t>)</a:t>
            </a:r>
          </a:p>
          <a:p>
            <a:pPr>
              <a:buFont typeface="Calibri" charset="0"/>
              <a:buAutoNum type="arabicPeriod"/>
            </a:pPr>
            <a:r>
              <a:rPr lang="en-US" sz="1800" dirty="0">
                <a:latin typeface="Calibri" charset="0"/>
                <a:ea typeface="MS PGothic" charset="0"/>
                <a:cs typeface="Malgun Gothic" charset="0"/>
              </a:rPr>
              <a:t>Der </a:t>
            </a:r>
            <a:r>
              <a:rPr lang="en-US" sz="1800" dirty="0" err="1">
                <a:latin typeface="Calibri" charset="0"/>
                <a:ea typeface="MS PGothic" charset="0"/>
                <a:cs typeface="Malgun Gothic" charset="0"/>
              </a:rPr>
              <a:t>berühmteste</a:t>
            </a:r>
            <a:r>
              <a:rPr lang="en-US" sz="1800" dirty="0">
                <a:latin typeface="Calibri" charset="0"/>
                <a:ea typeface="MS PGothic" charset="0"/>
                <a:cs typeface="Malgun Gothic" charset="0"/>
              </a:rPr>
              <a:t> </a:t>
            </a:r>
            <a:r>
              <a:rPr lang="en-US" sz="1800" dirty="0" err="1">
                <a:latin typeface="Calibri" charset="0"/>
                <a:ea typeface="MS PGothic" charset="0"/>
                <a:cs typeface="Malgun Gothic" charset="0"/>
              </a:rPr>
              <a:t>Athlet</a:t>
            </a:r>
            <a:r>
              <a:rPr lang="en-US" sz="1800" dirty="0">
                <a:latin typeface="Calibri" charset="0"/>
                <a:ea typeface="MS PGothic" charset="0"/>
                <a:cs typeface="Malgun Gothic" charset="0"/>
              </a:rPr>
              <a:t> der </a:t>
            </a:r>
            <a:r>
              <a:rPr lang="en-US" sz="1800" dirty="0" err="1">
                <a:latin typeface="Calibri" charset="0"/>
                <a:ea typeface="MS PGothic" charset="0"/>
                <a:cs typeface="Malgun Gothic" charset="0"/>
              </a:rPr>
              <a:t>Spiele</a:t>
            </a:r>
            <a:r>
              <a:rPr lang="en-US" sz="1800" dirty="0">
                <a:latin typeface="Calibri" charset="0"/>
                <a:ea typeface="MS PGothic" charset="0"/>
                <a:cs typeface="Malgun Gothic" charset="0"/>
              </a:rPr>
              <a:t> 1936 ……… der </a:t>
            </a:r>
            <a:r>
              <a:rPr lang="en-US" sz="1800" dirty="0" err="1">
                <a:latin typeface="Calibri" charset="0"/>
                <a:ea typeface="MS PGothic" charset="0"/>
                <a:cs typeface="Malgun Gothic" charset="0"/>
              </a:rPr>
              <a:t>Amerikaner</a:t>
            </a:r>
            <a:r>
              <a:rPr lang="en-US" sz="1800" dirty="0">
                <a:latin typeface="Calibri" charset="0"/>
                <a:ea typeface="MS PGothic" charset="0"/>
                <a:cs typeface="Malgun Gothic" charset="0"/>
              </a:rPr>
              <a:t> Jesse Owens. (</a:t>
            </a:r>
            <a:r>
              <a:rPr lang="en-US" sz="1800" dirty="0" err="1">
                <a:latin typeface="Calibri" charset="0"/>
                <a:ea typeface="MS PGothic" charset="0"/>
                <a:cs typeface="Malgun Gothic" charset="0"/>
              </a:rPr>
              <a:t>sein</a:t>
            </a:r>
            <a:r>
              <a:rPr lang="en-US" sz="1800" dirty="0" smtClean="0">
                <a:latin typeface="Calibri" charset="0"/>
                <a:ea typeface="MS PGothic" charset="0"/>
                <a:cs typeface="Malgun Gothic" charset="0"/>
              </a:rPr>
              <a:t>)</a:t>
            </a:r>
          </a:p>
          <a:p>
            <a:pPr>
              <a:buFont typeface="Calibri" charset="0"/>
              <a:buAutoNum type="arabicPeriod"/>
            </a:pPr>
            <a:endParaRPr lang="en-US" sz="1800" dirty="0">
              <a:latin typeface="Calibri" charset="0"/>
              <a:ea typeface="MS PGothic" charset="0"/>
              <a:cs typeface="Malgun Gothic" charset="0"/>
            </a:endParaRPr>
          </a:p>
          <a:p>
            <a:pPr marL="0" indent="0">
              <a:buNone/>
            </a:pPr>
            <a:r>
              <a:rPr lang="en-US" sz="1000" dirty="0" smtClean="0">
                <a:latin typeface="Calibri" charset="0"/>
                <a:ea typeface="MS PGothic" charset="0"/>
                <a:cs typeface="Malgun Gothic" charset="0"/>
              </a:rPr>
              <a:t>Mini whiteboards</a:t>
            </a:r>
            <a:endParaRPr lang="en-US" sz="1000" dirty="0">
              <a:latin typeface="Calibri" charset="0"/>
              <a:ea typeface="MS PGothic" charset="0"/>
              <a:cs typeface="Malgun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8024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Calibri" charset="0"/>
                <a:ea typeface="MS PGothic" charset="0"/>
                <a:cs typeface="Malgun Gothic" charset="0"/>
              </a:rPr>
              <a:t>BERLIN- HAUPTSTADT DER VIELFALT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1600200"/>
            <a:ext cx="8435975" cy="4997450"/>
          </a:xfrm>
        </p:spPr>
        <p:txBody>
          <a:bodyPr>
            <a:normAutofit lnSpcReduction="10000"/>
          </a:bodyPr>
          <a:lstStyle/>
          <a:p>
            <a:r>
              <a:rPr lang="en-US" sz="2400" dirty="0" err="1">
                <a:latin typeface="Calibri" charset="0"/>
                <a:ea typeface="MS PGothic" charset="0"/>
                <a:cs typeface="Malgun Gothic" charset="0"/>
              </a:rPr>
              <a:t>Migrationshintergrund</a:t>
            </a:r>
            <a:r>
              <a:rPr lang="en-US" sz="2400" dirty="0">
                <a:latin typeface="Calibri" charset="0"/>
                <a:ea typeface="MS PGothic" charset="0"/>
                <a:cs typeface="Malgun Gothic" charset="0"/>
              </a:rPr>
              <a:t> </a:t>
            </a:r>
            <a:r>
              <a:rPr lang="en-US" sz="2400" dirty="0" err="1">
                <a:latin typeface="Calibri" charset="0"/>
                <a:ea typeface="MS PGothic" charset="0"/>
                <a:cs typeface="Malgun Gothic" charset="0"/>
              </a:rPr>
              <a:t>vieler</a:t>
            </a:r>
            <a:r>
              <a:rPr lang="en-US" sz="2400" dirty="0">
                <a:latin typeface="Calibri" charset="0"/>
                <a:ea typeface="MS PGothic" charset="0"/>
                <a:cs typeface="Malgun Gothic" charset="0"/>
              </a:rPr>
              <a:t> </a:t>
            </a:r>
            <a:r>
              <a:rPr lang="en-US" sz="2400" dirty="0" err="1">
                <a:latin typeface="Calibri" charset="0"/>
                <a:ea typeface="MS PGothic" charset="0"/>
                <a:cs typeface="Malgun Gothic" charset="0"/>
              </a:rPr>
              <a:t>Einwohner</a:t>
            </a:r>
            <a:r>
              <a:rPr lang="en-US" sz="2400" dirty="0">
                <a:latin typeface="Calibri" charset="0"/>
                <a:ea typeface="MS PGothic" charset="0"/>
                <a:cs typeface="Malgun Gothic" charset="0"/>
              </a:rPr>
              <a:t>         </a:t>
            </a:r>
            <a:r>
              <a:rPr lang="en-US" sz="2400" dirty="0" err="1">
                <a:latin typeface="Calibri" charset="0"/>
                <a:ea typeface="MS PGothic" charset="0"/>
                <a:cs typeface="Malgun Gothic" charset="0"/>
              </a:rPr>
              <a:t>multikulturell</a:t>
            </a:r>
            <a:endParaRPr lang="en-US" sz="2400" dirty="0">
              <a:latin typeface="Calibri" charset="0"/>
              <a:ea typeface="MS PGothic" charset="0"/>
              <a:cs typeface="Malgun Gothic" charset="0"/>
            </a:endParaRPr>
          </a:p>
          <a:p>
            <a:pPr>
              <a:buFont typeface="Arial" charset="0"/>
              <a:buNone/>
            </a:pPr>
            <a:r>
              <a:rPr lang="en-US" sz="2400" dirty="0">
                <a:latin typeface="Calibri" charset="0"/>
                <a:ea typeface="MS PGothic" charset="0"/>
                <a:cs typeface="Malgun Gothic" charset="0"/>
              </a:rPr>
              <a:t>                                                                                      </a:t>
            </a:r>
            <a:r>
              <a:rPr lang="en-US" sz="2400" dirty="0" err="1">
                <a:latin typeface="Calibri" charset="0"/>
                <a:ea typeface="MS PGothic" charset="0"/>
                <a:cs typeface="Malgun Gothic" charset="0"/>
              </a:rPr>
              <a:t>viele</a:t>
            </a:r>
            <a:r>
              <a:rPr lang="en-US" sz="2400" dirty="0">
                <a:latin typeface="Calibri" charset="0"/>
                <a:ea typeface="MS PGothic" charset="0"/>
                <a:cs typeface="Malgun Gothic" charset="0"/>
              </a:rPr>
              <a:t> </a:t>
            </a:r>
            <a:r>
              <a:rPr lang="en-US" sz="2400" dirty="0" err="1">
                <a:latin typeface="Calibri" charset="0"/>
                <a:ea typeface="MS PGothic" charset="0"/>
                <a:cs typeface="Malgun Gothic" charset="0"/>
              </a:rPr>
              <a:t>Religionen</a:t>
            </a:r>
            <a:endParaRPr lang="en-US" sz="2400" dirty="0">
              <a:latin typeface="Calibri" charset="0"/>
              <a:ea typeface="MS PGothic" charset="0"/>
              <a:cs typeface="Malgun Gothic" charset="0"/>
            </a:endParaRPr>
          </a:p>
          <a:p>
            <a:r>
              <a:rPr lang="en-US" sz="2400" dirty="0" err="1">
                <a:latin typeface="Calibri" charset="0"/>
                <a:ea typeface="MS PGothic" charset="0"/>
                <a:cs typeface="Malgun Gothic" charset="0"/>
              </a:rPr>
              <a:t>großes</a:t>
            </a:r>
            <a:r>
              <a:rPr lang="en-US" sz="2400" dirty="0">
                <a:latin typeface="Calibri" charset="0"/>
                <a:ea typeface="MS PGothic" charset="0"/>
                <a:cs typeface="Malgun Gothic" charset="0"/>
              </a:rPr>
              <a:t> </a:t>
            </a:r>
            <a:r>
              <a:rPr lang="en-US" sz="2400" dirty="0" err="1">
                <a:latin typeface="Calibri" charset="0"/>
                <a:ea typeface="MS PGothic" charset="0"/>
                <a:cs typeface="Malgun Gothic" charset="0"/>
              </a:rPr>
              <a:t>Kulturangebot</a:t>
            </a:r>
            <a:r>
              <a:rPr lang="en-US" sz="2400" dirty="0">
                <a:latin typeface="Calibri" charset="0"/>
                <a:ea typeface="MS PGothic" charset="0"/>
                <a:cs typeface="Malgun Gothic" charset="0"/>
              </a:rPr>
              <a:t>       </a:t>
            </a:r>
            <a:r>
              <a:rPr lang="en-US" sz="2400" dirty="0" err="1">
                <a:latin typeface="Calibri" charset="0"/>
                <a:ea typeface="MS PGothic" charset="0"/>
                <a:cs typeface="Malgun Gothic" charset="0"/>
              </a:rPr>
              <a:t>Karneval</a:t>
            </a:r>
            <a:r>
              <a:rPr lang="en-US" sz="2400" dirty="0">
                <a:latin typeface="Calibri" charset="0"/>
                <a:ea typeface="MS PGothic" charset="0"/>
                <a:cs typeface="Malgun Gothic" charset="0"/>
              </a:rPr>
              <a:t> der </a:t>
            </a:r>
            <a:r>
              <a:rPr lang="en-US" sz="2400" dirty="0" err="1">
                <a:latin typeface="Calibri" charset="0"/>
                <a:ea typeface="MS PGothic" charset="0"/>
                <a:cs typeface="Malgun Gothic" charset="0"/>
              </a:rPr>
              <a:t>Kulturen</a:t>
            </a:r>
            <a:r>
              <a:rPr lang="en-US" sz="2400" dirty="0">
                <a:latin typeface="Calibri" charset="0"/>
                <a:ea typeface="MS PGothic" charset="0"/>
                <a:cs typeface="Malgun Gothic" charset="0"/>
              </a:rPr>
              <a:t> </a:t>
            </a:r>
            <a:r>
              <a:rPr lang="en-US" sz="1600" dirty="0">
                <a:latin typeface="Calibri" charset="0"/>
                <a:ea typeface="MS PGothic" charset="0"/>
                <a:cs typeface="Malgun Gothic" charset="0"/>
              </a:rPr>
              <a:t>(4 </a:t>
            </a:r>
            <a:r>
              <a:rPr lang="en-US" sz="1600" dirty="0" err="1">
                <a:latin typeface="Calibri" charset="0"/>
                <a:ea typeface="MS PGothic" charset="0"/>
                <a:cs typeface="Malgun Gothic" charset="0"/>
              </a:rPr>
              <a:t>Tage</a:t>
            </a:r>
            <a:r>
              <a:rPr lang="en-US" sz="1600" dirty="0">
                <a:latin typeface="Calibri" charset="0"/>
                <a:ea typeface="MS PGothic" charset="0"/>
                <a:cs typeface="Malgun Gothic" charset="0"/>
              </a:rPr>
              <a:t> </a:t>
            </a:r>
            <a:r>
              <a:rPr lang="en-US" sz="1600" dirty="0" err="1">
                <a:latin typeface="Calibri" charset="0"/>
                <a:ea typeface="MS PGothic" charset="0"/>
                <a:cs typeface="Malgun Gothic" charset="0"/>
              </a:rPr>
              <a:t>Straßenfest</a:t>
            </a:r>
            <a:r>
              <a:rPr lang="en-US" sz="1600" dirty="0">
                <a:latin typeface="Calibri" charset="0"/>
                <a:ea typeface="MS PGothic" charset="0"/>
                <a:cs typeface="Malgun Gothic" charset="0"/>
              </a:rPr>
              <a:t>)</a:t>
            </a:r>
          </a:p>
          <a:p>
            <a:pPr>
              <a:buFont typeface="Arial" charset="0"/>
              <a:buNone/>
            </a:pPr>
            <a:r>
              <a:rPr lang="en-US" sz="1600" dirty="0">
                <a:latin typeface="Calibri" charset="0"/>
                <a:ea typeface="MS PGothic" charset="0"/>
                <a:cs typeface="Malgun Gothic" charset="0"/>
              </a:rPr>
              <a:t>                           </a:t>
            </a:r>
            <a:r>
              <a:rPr lang="en-US" sz="2000" dirty="0">
                <a:latin typeface="Calibri" charset="0"/>
                <a:ea typeface="MS PGothic" charset="0"/>
                <a:cs typeface="Malgun Gothic" charset="0"/>
              </a:rPr>
              <a:t>                                        </a:t>
            </a:r>
            <a:r>
              <a:rPr lang="en-US" sz="2000" dirty="0" err="1">
                <a:latin typeface="Calibri" charset="0"/>
                <a:ea typeface="MS PGothic" charset="0"/>
                <a:cs typeface="Malgun Gothic" charset="0"/>
              </a:rPr>
              <a:t>Musiker</a:t>
            </a:r>
            <a:r>
              <a:rPr lang="en-US" sz="2000" dirty="0">
                <a:latin typeface="Calibri" charset="0"/>
                <a:ea typeface="MS PGothic" charset="0"/>
                <a:cs typeface="Malgun Gothic" charset="0"/>
              </a:rPr>
              <a:t>, </a:t>
            </a:r>
            <a:r>
              <a:rPr lang="en-US" sz="2000" dirty="0" err="1">
                <a:latin typeface="Calibri" charset="0"/>
                <a:ea typeface="MS PGothic" charset="0"/>
                <a:cs typeface="Malgun Gothic" charset="0"/>
              </a:rPr>
              <a:t>Schriftsteller</a:t>
            </a:r>
            <a:r>
              <a:rPr lang="en-US" sz="2000" dirty="0">
                <a:latin typeface="Calibri" charset="0"/>
                <a:ea typeface="MS PGothic" charset="0"/>
                <a:cs typeface="Malgun Gothic" charset="0"/>
              </a:rPr>
              <a:t>, </a:t>
            </a:r>
            <a:r>
              <a:rPr lang="en-US" sz="2000" dirty="0" err="1">
                <a:latin typeface="Calibri" charset="0"/>
                <a:ea typeface="MS PGothic" charset="0"/>
                <a:cs typeface="Malgun Gothic" charset="0"/>
              </a:rPr>
              <a:t>Schauspieler</a:t>
            </a:r>
            <a:r>
              <a:rPr lang="en-US" sz="2000" dirty="0">
                <a:latin typeface="Calibri" charset="0"/>
                <a:ea typeface="MS PGothic" charset="0"/>
                <a:cs typeface="Malgun Gothic" charset="0"/>
              </a:rPr>
              <a:t> ,</a:t>
            </a:r>
            <a:r>
              <a:rPr lang="en-US" sz="2000" dirty="0" err="1">
                <a:latin typeface="Calibri" charset="0"/>
                <a:ea typeface="MS PGothic" charset="0"/>
                <a:cs typeface="Malgun Gothic" charset="0"/>
              </a:rPr>
              <a:t>Maler</a:t>
            </a:r>
            <a:endParaRPr lang="en-US" sz="2000" dirty="0">
              <a:latin typeface="Calibri" charset="0"/>
              <a:ea typeface="MS PGothic" charset="0"/>
              <a:cs typeface="Malgun Gothic" charset="0"/>
            </a:endParaRPr>
          </a:p>
          <a:p>
            <a:pPr>
              <a:buFont typeface="Arial" charset="0"/>
              <a:buNone/>
            </a:pPr>
            <a:r>
              <a:rPr lang="en-US" sz="2000" dirty="0">
                <a:latin typeface="Calibri" charset="0"/>
                <a:ea typeface="MS PGothic" charset="0"/>
                <a:cs typeface="Malgun Gothic" charset="0"/>
              </a:rPr>
              <a:t>                                                              </a:t>
            </a:r>
            <a:r>
              <a:rPr lang="en-US" sz="2000" dirty="0" err="1">
                <a:latin typeface="Calibri" charset="0"/>
                <a:ea typeface="MS PGothic" charset="0"/>
                <a:cs typeface="Malgun Gothic" charset="0"/>
              </a:rPr>
              <a:t>aber</a:t>
            </a:r>
            <a:r>
              <a:rPr lang="en-US" sz="2000" dirty="0">
                <a:latin typeface="Calibri" charset="0"/>
                <a:ea typeface="MS PGothic" charset="0"/>
                <a:cs typeface="Malgun Gothic" charset="0"/>
              </a:rPr>
              <a:t>: </a:t>
            </a:r>
            <a:r>
              <a:rPr lang="en-US" sz="2000" dirty="0" err="1">
                <a:latin typeface="Calibri" charset="0"/>
                <a:ea typeface="MS PGothic" charset="0"/>
                <a:cs typeface="Malgun Gothic" charset="0"/>
              </a:rPr>
              <a:t>nicht</a:t>
            </a:r>
            <a:r>
              <a:rPr lang="en-US" sz="2000" dirty="0">
                <a:latin typeface="Calibri" charset="0"/>
                <a:ea typeface="MS PGothic" charset="0"/>
                <a:cs typeface="Malgun Gothic" charset="0"/>
              </a:rPr>
              <a:t> </a:t>
            </a:r>
            <a:r>
              <a:rPr lang="en-US" sz="2000" dirty="0" err="1">
                <a:latin typeface="Calibri" charset="0"/>
                <a:ea typeface="MS PGothic" charset="0"/>
                <a:cs typeface="Malgun Gothic" charset="0"/>
              </a:rPr>
              <a:t>genug</a:t>
            </a:r>
            <a:r>
              <a:rPr lang="en-US" sz="2000" dirty="0">
                <a:latin typeface="Calibri" charset="0"/>
                <a:ea typeface="MS PGothic" charset="0"/>
                <a:cs typeface="Malgun Gothic" charset="0"/>
              </a:rPr>
              <a:t> </a:t>
            </a:r>
            <a:r>
              <a:rPr lang="en-US" sz="2000" dirty="0" err="1">
                <a:latin typeface="Calibri" charset="0"/>
                <a:ea typeface="MS PGothic" charset="0"/>
                <a:cs typeface="Malgun Gothic" charset="0"/>
              </a:rPr>
              <a:t>billige</a:t>
            </a:r>
            <a:r>
              <a:rPr lang="en-US" sz="2000" dirty="0">
                <a:latin typeface="Calibri" charset="0"/>
                <a:ea typeface="MS PGothic" charset="0"/>
                <a:cs typeface="Malgun Gothic" charset="0"/>
              </a:rPr>
              <a:t> </a:t>
            </a:r>
            <a:r>
              <a:rPr lang="en-US" sz="2000" dirty="0" err="1">
                <a:latin typeface="Calibri" charset="0"/>
                <a:ea typeface="MS PGothic" charset="0"/>
                <a:cs typeface="Malgun Gothic" charset="0"/>
              </a:rPr>
              <a:t>Wohnungen</a:t>
            </a:r>
            <a:endParaRPr lang="en-US" sz="2000" dirty="0">
              <a:latin typeface="Calibri" charset="0"/>
              <a:ea typeface="MS PGothic" charset="0"/>
              <a:cs typeface="Malgun Gothic" charset="0"/>
            </a:endParaRPr>
          </a:p>
          <a:p>
            <a:pPr>
              <a:buFont typeface="Arial" charset="0"/>
              <a:buNone/>
            </a:pPr>
            <a:endParaRPr lang="en-US" sz="1600" dirty="0">
              <a:latin typeface="Calibri" charset="0"/>
              <a:ea typeface="MS PGothic" charset="0"/>
              <a:cs typeface="Malgun Gothic" charset="0"/>
            </a:endParaRPr>
          </a:p>
          <a:p>
            <a:r>
              <a:rPr lang="en-US" sz="2400" dirty="0" err="1">
                <a:latin typeface="Calibri" charset="0"/>
                <a:ea typeface="MS PGothic" charset="0"/>
                <a:cs typeface="Malgun Gothic" charset="0"/>
              </a:rPr>
              <a:t>verschiedene</a:t>
            </a:r>
            <a:r>
              <a:rPr lang="en-US" sz="2400" dirty="0">
                <a:latin typeface="Calibri" charset="0"/>
                <a:ea typeface="MS PGothic" charset="0"/>
                <a:cs typeface="Malgun Gothic" charset="0"/>
              </a:rPr>
              <a:t> </a:t>
            </a:r>
            <a:r>
              <a:rPr lang="en-US" sz="2400" dirty="0" err="1">
                <a:latin typeface="Calibri" charset="0"/>
                <a:ea typeface="MS PGothic" charset="0"/>
                <a:cs typeface="Malgun Gothic" charset="0"/>
              </a:rPr>
              <a:t>Bevölkerungsschichten</a:t>
            </a:r>
            <a:r>
              <a:rPr lang="en-US" sz="2400" dirty="0">
                <a:latin typeface="Calibri" charset="0"/>
                <a:ea typeface="MS PGothic" charset="0"/>
                <a:cs typeface="Malgun Gothic" charset="0"/>
              </a:rPr>
              <a:t>  </a:t>
            </a:r>
            <a:r>
              <a:rPr lang="en-US" sz="2000" dirty="0">
                <a:latin typeface="Calibri" charset="0"/>
                <a:ea typeface="MS PGothic" charset="0"/>
                <a:cs typeface="Malgun Gothic" charset="0"/>
              </a:rPr>
              <a:t>( </a:t>
            </a:r>
            <a:r>
              <a:rPr lang="en-US" sz="2000" dirty="0" err="1">
                <a:latin typeface="Calibri" charset="0"/>
                <a:ea typeface="MS PGothic" charset="0"/>
                <a:cs typeface="Malgun Gothic" charset="0"/>
              </a:rPr>
              <a:t>junge</a:t>
            </a:r>
            <a:r>
              <a:rPr lang="en-US" sz="2000" dirty="0">
                <a:latin typeface="Calibri" charset="0"/>
                <a:ea typeface="MS PGothic" charset="0"/>
                <a:cs typeface="Malgun Gothic" charset="0"/>
              </a:rPr>
              <a:t> &amp; </a:t>
            </a:r>
            <a:r>
              <a:rPr lang="en-US" sz="2000" dirty="0" err="1">
                <a:latin typeface="Calibri" charset="0"/>
                <a:ea typeface="MS PGothic" charset="0"/>
                <a:cs typeface="Malgun Gothic" charset="0"/>
              </a:rPr>
              <a:t>ältere</a:t>
            </a:r>
            <a:r>
              <a:rPr lang="en-US" sz="2000" dirty="0">
                <a:latin typeface="Calibri" charset="0"/>
                <a:ea typeface="MS PGothic" charset="0"/>
                <a:cs typeface="Malgun Gothic" charset="0"/>
              </a:rPr>
              <a:t> Menschen) </a:t>
            </a:r>
          </a:p>
          <a:p>
            <a:pPr>
              <a:buFont typeface="Arial" charset="0"/>
              <a:buNone/>
            </a:pPr>
            <a:r>
              <a:rPr lang="en-US" sz="2000" dirty="0">
                <a:latin typeface="Calibri" charset="0"/>
                <a:ea typeface="MS PGothic" charset="0"/>
                <a:cs typeface="Malgun Gothic" charset="0"/>
              </a:rPr>
              <a:t>     </a:t>
            </a:r>
            <a:r>
              <a:rPr lang="en-US" sz="2400" dirty="0">
                <a:latin typeface="Calibri" charset="0"/>
                <a:ea typeface="MS PGothic" charset="0"/>
                <a:cs typeface="Malgun Gothic" charset="0"/>
              </a:rPr>
              <a:t>      </a:t>
            </a:r>
            <a:r>
              <a:rPr lang="en-US" sz="2000" dirty="0" err="1">
                <a:latin typeface="Calibri" charset="0"/>
                <a:ea typeface="MS PGothic" charset="0"/>
                <a:cs typeface="Malgun Gothic" charset="0"/>
              </a:rPr>
              <a:t>hoher</a:t>
            </a:r>
            <a:r>
              <a:rPr lang="en-US" sz="2000" dirty="0">
                <a:latin typeface="Calibri" charset="0"/>
                <a:ea typeface="MS PGothic" charset="0"/>
                <a:cs typeface="Malgun Gothic" charset="0"/>
              </a:rPr>
              <a:t> </a:t>
            </a:r>
            <a:r>
              <a:rPr lang="en-US" sz="2000" dirty="0" err="1">
                <a:latin typeface="Calibri" charset="0"/>
                <a:ea typeface="MS PGothic" charset="0"/>
                <a:cs typeface="Malgun Gothic" charset="0"/>
              </a:rPr>
              <a:t>Anteil</a:t>
            </a:r>
            <a:r>
              <a:rPr lang="en-US" sz="2000" dirty="0">
                <a:latin typeface="Calibri" charset="0"/>
                <a:ea typeface="MS PGothic" charset="0"/>
                <a:cs typeface="Malgun Gothic" charset="0"/>
              </a:rPr>
              <a:t> von </a:t>
            </a:r>
            <a:r>
              <a:rPr lang="en-US" sz="2000" dirty="0" err="1">
                <a:latin typeface="Calibri" charset="0"/>
                <a:ea typeface="MS PGothic" charset="0"/>
                <a:cs typeface="Malgun Gothic" charset="0"/>
              </a:rPr>
              <a:t>Studenten</a:t>
            </a:r>
            <a:r>
              <a:rPr lang="en-US" sz="2000" dirty="0">
                <a:latin typeface="Calibri" charset="0"/>
                <a:ea typeface="MS PGothic" charset="0"/>
                <a:cs typeface="Malgun Gothic" charset="0"/>
              </a:rPr>
              <a:t>, die die </a:t>
            </a:r>
            <a:r>
              <a:rPr lang="en-US" sz="2000" dirty="0" err="1">
                <a:latin typeface="Calibri" charset="0"/>
                <a:ea typeface="MS PGothic" charset="0"/>
                <a:cs typeface="Malgun Gothic" charset="0"/>
              </a:rPr>
              <a:t>Stadt</a:t>
            </a:r>
            <a:r>
              <a:rPr lang="en-US" sz="2000" dirty="0">
                <a:latin typeface="Calibri" charset="0"/>
                <a:ea typeface="MS PGothic" charset="0"/>
                <a:cs typeface="Malgun Gothic" charset="0"/>
              </a:rPr>
              <a:t> </a:t>
            </a:r>
            <a:r>
              <a:rPr lang="en-US" sz="2000" dirty="0" err="1">
                <a:latin typeface="Calibri" charset="0"/>
                <a:ea typeface="MS PGothic" charset="0"/>
                <a:cs typeface="Malgun Gothic" charset="0"/>
              </a:rPr>
              <a:t>nach</a:t>
            </a:r>
            <a:r>
              <a:rPr lang="en-US" sz="2000" dirty="0">
                <a:latin typeface="Calibri" charset="0"/>
                <a:ea typeface="MS PGothic" charset="0"/>
                <a:cs typeface="Malgun Gothic" charset="0"/>
              </a:rPr>
              <a:t> </a:t>
            </a:r>
            <a:r>
              <a:rPr lang="en-US" sz="2000" dirty="0" err="1">
                <a:latin typeface="Calibri" charset="0"/>
                <a:ea typeface="MS PGothic" charset="0"/>
                <a:cs typeface="Malgun Gothic" charset="0"/>
              </a:rPr>
              <a:t>dem</a:t>
            </a:r>
            <a:r>
              <a:rPr lang="en-US" sz="2000" dirty="0">
                <a:latin typeface="Calibri" charset="0"/>
                <a:ea typeface="MS PGothic" charset="0"/>
                <a:cs typeface="Malgun Gothic" charset="0"/>
              </a:rPr>
              <a:t> </a:t>
            </a:r>
            <a:r>
              <a:rPr lang="en-US" sz="2000" dirty="0" err="1">
                <a:latin typeface="Calibri" charset="0"/>
                <a:ea typeface="MS PGothic" charset="0"/>
                <a:cs typeface="Malgun Gothic" charset="0"/>
              </a:rPr>
              <a:t>Studium</a:t>
            </a:r>
            <a:r>
              <a:rPr lang="en-US" sz="2000" dirty="0">
                <a:latin typeface="Calibri" charset="0"/>
                <a:ea typeface="MS PGothic" charset="0"/>
                <a:cs typeface="Malgun Gothic" charset="0"/>
              </a:rPr>
              <a:t> </a:t>
            </a:r>
            <a:r>
              <a:rPr lang="en-US" sz="2000" dirty="0" err="1" smtClean="0">
                <a:latin typeface="Calibri" charset="0"/>
                <a:ea typeface="MS PGothic" charset="0"/>
                <a:cs typeface="Malgun Gothic" charset="0"/>
              </a:rPr>
              <a:t>verlassen</a:t>
            </a:r>
            <a:r>
              <a:rPr lang="en-US" sz="2000" dirty="0" smtClean="0">
                <a:latin typeface="Calibri" charset="0"/>
                <a:ea typeface="MS PGothic" charset="0"/>
                <a:cs typeface="Malgun Gothic" charset="0"/>
              </a:rPr>
              <a:t>,</a:t>
            </a:r>
            <a:endParaRPr lang="en-US" sz="2000" dirty="0">
              <a:latin typeface="Calibri" charset="0"/>
              <a:ea typeface="MS PGothic" charset="0"/>
              <a:cs typeface="Malgun Gothic" charset="0"/>
            </a:endParaRPr>
          </a:p>
          <a:p>
            <a:pPr>
              <a:buFont typeface="Arial" charset="0"/>
              <a:buNone/>
            </a:pPr>
            <a:r>
              <a:rPr lang="en-US" sz="2000" dirty="0">
                <a:latin typeface="Calibri" charset="0"/>
                <a:ea typeface="MS PGothic" charset="0"/>
                <a:cs typeface="Malgun Gothic" charset="0"/>
              </a:rPr>
              <a:t>            </a:t>
            </a:r>
            <a:r>
              <a:rPr lang="en-US" sz="2000" dirty="0" err="1">
                <a:latin typeface="Calibri" charset="0"/>
                <a:ea typeface="MS PGothic" charset="0"/>
                <a:cs typeface="Malgun Gothic" charset="0"/>
              </a:rPr>
              <a:t>zu</a:t>
            </a:r>
            <a:r>
              <a:rPr lang="en-US" sz="2000" dirty="0">
                <a:latin typeface="Calibri" charset="0"/>
                <a:ea typeface="MS PGothic" charset="0"/>
                <a:cs typeface="Malgun Gothic" charset="0"/>
              </a:rPr>
              <a:t> </a:t>
            </a:r>
            <a:r>
              <a:rPr lang="en-US" sz="2000" dirty="0" err="1">
                <a:latin typeface="Calibri" charset="0"/>
                <a:ea typeface="MS PGothic" charset="0"/>
                <a:cs typeface="Malgun Gothic" charset="0"/>
              </a:rPr>
              <a:t>viele</a:t>
            </a:r>
            <a:r>
              <a:rPr lang="en-US" sz="2000" dirty="0">
                <a:latin typeface="Calibri" charset="0"/>
                <a:ea typeface="MS PGothic" charset="0"/>
                <a:cs typeface="Malgun Gothic" charset="0"/>
              </a:rPr>
              <a:t> </a:t>
            </a:r>
            <a:r>
              <a:rPr lang="en-US" sz="2000" dirty="0" err="1">
                <a:latin typeface="Calibri" charset="0"/>
                <a:ea typeface="MS PGothic" charset="0"/>
                <a:cs typeface="Malgun Gothic" charset="0"/>
              </a:rPr>
              <a:t>alte</a:t>
            </a:r>
            <a:r>
              <a:rPr lang="en-US" sz="2000" dirty="0">
                <a:latin typeface="Calibri" charset="0"/>
                <a:ea typeface="MS PGothic" charset="0"/>
                <a:cs typeface="Malgun Gothic" charset="0"/>
              </a:rPr>
              <a:t> </a:t>
            </a:r>
            <a:r>
              <a:rPr lang="en-US" sz="2000" dirty="0" err="1">
                <a:latin typeface="Calibri" charset="0"/>
                <a:ea typeface="MS PGothic" charset="0"/>
                <a:cs typeface="Malgun Gothic" charset="0"/>
              </a:rPr>
              <a:t>Leute</a:t>
            </a:r>
            <a:r>
              <a:rPr lang="en-US" sz="2000" dirty="0">
                <a:latin typeface="Calibri" charset="0"/>
                <a:ea typeface="MS PGothic" charset="0"/>
                <a:cs typeface="Malgun Gothic" charset="0"/>
              </a:rPr>
              <a:t> (2030)</a:t>
            </a:r>
          </a:p>
          <a:p>
            <a:pPr>
              <a:buFont typeface="Arial" charset="0"/>
              <a:buNone/>
            </a:pPr>
            <a:r>
              <a:rPr lang="en-US" sz="2000" dirty="0">
                <a:latin typeface="Calibri" charset="0"/>
                <a:ea typeface="MS PGothic" charset="0"/>
                <a:cs typeface="Malgun Gothic" charset="0"/>
              </a:rPr>
              <a:t>            </a:t>
            </a:r>
            <a:r>
              <a:rPr lang="en-US" sz="2000" dirty="0" err="1">
                <a:latin typeface="Calibri" charset="0"/>
                <a:ea typeface="MS PGothic" charset="0"/>
                <a:cs typeface="Malgun Gothic" charset="0"/>
              </a:rPr>
              <a:t>Stadt</a:t>
            </a:r>
            <a:r>
              <a:rPr lang="en-US" sz="2000" dirty="0">
                <a:latin typeface="Calibri" charset="0"/>
                <a:ea typeface="MS PGothic" charset="0"/>
                <a:cs typeface="Malgun Gothic" charset="0"/>
              </a:rPr>
              <a:t> muss </a:t>
            </a:r>
            <a:r>
              <a:rPr lang="en-US" sz="2000" dirty="0" err="1">
                <a:latin typeface="Calibri" charset="0"/>
                <a:ea typeface="MS PGothic" charset="0"/>
                <a:cs typeface="Malgun Gothic" charset="0"/>
              </a:rPr>
              <a:t>für</a:t>
            </a:r>
            <a:r>
              <a:rPr lang="en-US" sz="2000" dirty="0">
                <a:latin typeface="Calibri" charset="0"/>
                <a:ea typeface="MS PGothic" charset="0"/>
                <a:cs typeface="Malgun Gothic" charset="0"/>
              </a:rPr>
              <a:t> </a:t>
            </a:r>
            <a:r>
              <a:rPr lang="en-US" sz="2000" dirty="0" err="1">
                <a:latin typeface="Calibri" charset="0"/>
                <a:ea typeface="MS PGothic" charset="0"/>
                <a:cs typeface="Malgun Gothic" charset="0"/>
              </a:rPr>
              <a:t>Familien</a:t>
            </a:r>
            <a:r>
              <a:rPr lang="en-US" sz="2000" dirty="0">
                <a:latin typeface="Calibri" charset="0"/>
                <a:ea typeface="MS PGothic" charset="0"/>
                <a:cs typeface="Malgun Gothic" charset="0"/>
              </a:rPr>
              <a:t> und Kinder </a:t>
            </a:r>
            <a:r>
              <a:rPr lang="en-US" sz="2000" dirty="0" err="1">
                <a:latin typeface="Calibri" charset="0"/>
                <a:ea typeface="MS PGothic" charset="0"/>
                <a:cs typeface="Malgun Gothic" charset="0"/>
              </a:rPr>
              <a:t>attraktiver</a:t>
            </a:r>
            <a:r>
              <a:rPr lang="en-US" sz="2000" dirty="0">
                <a:latin typeface="Calibri" charset="0"/>
                <a:ea typeface="MS PGothic" charset="0"/>
                <a:cs typeface="Malgun Gothic" charset="0"/>
              </a:rPr>
              <a:t> </a:t>
            </a:r>
            <a:r>
              <a:rPr lang="en-US" sz="2000" dirty="0" err="1">
                <a:latin typeface="Calibri" charset="0"/>
                <a:ea typeface="MS PGothic" charset="0"/>
                <a:cs typeface="Malgun Gothic" charset="0"/>
              </a:rPr>
              <a:t>werden</a:t>
            </a:r>
            <a:endParaRPr lang="en-US" sz="2000" dirty="0">
              <a:latin typeface="Calibri" charset="0"/>
              <a:ea typeface="MS PGothic" charset="0"/>
              <a:cs typeface="Malgun Gothic" charset="0"/>
            </a:endParaRPr>
          </a:p>
          <a:p>
            <a:pPr>
              <a:buFont typeface="Arial" charset="0"/>
              <a:buNone/>
            </a:pPr>
            <a:endParaRPr lang="en-US" sz="2000" dirty="0">
              <a:latin typeface="Calibri" charset="0"/>
              <a:ea typeface="MS PGothic" charset="0"/>
              <a:cs typeface="Malgun Gothic" charset="0"/>
            </a:endParaRPr>
          </a:p>
          <a:p>
            <a:pPr marL="0" indent="0">
              <a:buNone/>
            </a:pPr>
            <a:endParaRPr lang="en-US" sz="2400" dirty="0">
              <a:latin typeface="Calibri" charset="0"/>
              <a:ea typeface="MS PGothic" charset="0"/>
              <a:cs typeface="Malgun Gothic" charset="0"/>
            </a:endParaRPr>
          </a:p>
          <a:p>
            <a:pPr>
              <a:buFont typeface="Arial" charset="0"/>
              <a:buNone/>
            </a:pPr>
            <a:r>
              <a:rPr lang="en-US" sz="2000" dirty="0">
                <a:latin typeface="Calibri" charset="0"/>
                <a:ea typeface="MS PGothic" charset="0"/>
                <a:cs typeface="Malgun Gothic" charset="0"/>
              </a:rPr>
              <a:t>           </a:t>
            </a:r>
          </a:p>
          <a:p>
            <a:endParaRPr lang="en-US" sz="2400" dirty="0">
              <a:latin typeface="Calibri" charset="0"/>
              <a:ea typeface="MS PGothic" charset="0"/>
              <a:cs typeface="Malgun Gothic" charset="0"/>
            </a:endParaRPr>
          </a:p>
          <a:p>
            <a:pPr>
              <a:buFont typeface="Arial" charset="0"/>
              <a:buNone/>
            </a:pPr>
            <a:endParaRPr lang="en-US" sz="2400" dirty="0">
              <a:latin typeface="Calibri" charset="0"/>
              <a:ea typeface="MS PGothic" charset="0"/>
              <a:cs typeface="Malgun Gothic" charset="0"/>
            </a:endParaRPr>
          </a:p>
          <a:p>
            <a:endParaRPr lang="en-US" sz="2400" dirty="0">
              <a:latin typeface="Calibri" charset="0"/>
              <a:ea typeface="MS PGothic" charset="0"/>
              <a:cs typeface="Malgun Gothic" charset="0"/>
            </a:endParaRPr>
          </a:p>
          <a:p>
            <a:endParaRPr lang="en-US" sz="2400" dirty="0">
              <a:latin typeface="Calibri" charset="0"/>
              <a:ea typeface="MS PGothic" charset="0"/>
              <a:cs typeface="Malgun Gothic" charset="0"/>
            </a:endParaRPr>
          </a:p>
          <a:p>
            <a:endParaRPr lang="en-US" sz="2400" dirty="0">
              <a:latin typeface="Calibri" charset="0"/>
              <a:ea typeface="MS PGothic" charset="0"/>
              <a:cs typeface="Malgun Gothic" charset="0"/>
            </a:endParaRPr>
          </a:p>
          <a:p>
            <a:pPr>
              <a:buFont typeface="Arial" charset="0"/>
              <a:buNone/>
            </a:pPr>
            <a:endParaRPr lang="en-US" sz="2400" dirty="0">
              <a:latin typeface="Calibri" charset="0"/>
              <a:ea typeface="MS PGothic" charset="0"/>
              <a:cs typeface="Malgun Gothic" charset="0"/>
            </a:endParaRPr>
          </a:p>
        </p:txBody>
      </p:sp>
      <p:cxnSp>
        <p:nvCxnSpPr>
          <p:cNvPr id="5" name="Straight Arrow Connector 4"/>
          <p:cNvCxnSpPr>
            <a:cxnSpLocks noChangeShapeType="1"/>
          </p:cNvCxnSpPr>
          <p:nvPr/>
        </p:nvCxnSpPr>
        <p:spPr bwMode="auto">
          <a:xfrm>
            <a:off x="5868144" y="1844824"/>
            <a:ext cx="288925" cy="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7" name="Straight Arrow Connector 6"/>
          <p:cNvCxnSpPr>
            <a:cxnSpLocks noChangeShapeType="1"/>
          </p:cNvCxnSpPr>
          <p:nvPr/>
        </p:nvCxnSpPr>
        <p:spPr bwMode="auto">
          <a:xfrm>
            <a:off x="5868144" y="2204864"/>
            <a:ext cx="360362" cy="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9" name="Straight Arrow Connector 8"/>
          <p:cNvCxnSpPr>
            <a:cxnSpLocks noChangeShapeType="1"/>
          </p:cNvCxnSpPr>
          <p:nvPr/>
        </p:nvCxnSpPr>
        <p:spPr bwMode="auto">
          <a:xfrm>
            <a:off x="395536" y="5013176"/>
            <a:ext cx="574675" cy="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3" name="Straight Arrow Connector 12"/>
          <p:cNvCxnSpPr>
            <a:cxnSpLocks noChangeShapeType="1"/>
          </p:cNvCxnSpPr>
          <p:nvPr/>
        </p:nvCxnSpPr>
        <p:spPr bwMode="auto">
          <a:xfrm>
            <a:off x="395536" y="4437112"/>
            <a:ext cx="574675" cy="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5" name="Straight Arrow Connector 14"/>
          <p:cNvCxnSpPr>
            <a:cxnSpLocks noChangeShapeType="1"/>
          </p:cNvCxnSpPr>
          <p:nvPr/>
        </p:nvCxnSpPr>
        <p:spPr bwMode="auto">
          <a:xfrm>
            <a:off x="3347864" y="2996952"/>
            <a:ext cx="287338" cy="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7" name="Straight Arrow Connector 16"/>
          <p:cNvCxnSpPr>
            <a:cxnSpLocks noChangeShapeType="1"/>
          </p:cNvCxnSpPr>
          <p:nvPr/>
        </p:nvCxnSpPr>
        <p:spPr bwMode="auto">
          <a:xfrm>
            <a:off x="3347864" y="3429000"/>
            <a:ext cx="287338" cy="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452496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Stimulus: </a:t>
            </a:r>
            <a:r>
              <a:rPr lang="en-US" sz="2000" dirty="0" smtClean="0"/>
              <a:t>Der Reichstag: </a:t>
            </a:r>
            <a:r>
              <a:rPr lang="en-US" sz="2000" dirty="0" err="1" smtClean="0"/>
              <a:t>ein</a:t>
            </a:r>
            <a:r>
              <a:rPr lang="en-US" sz="2000" dirty="0" smtClean="0"/>
              <a:t> Symbol </a:t>
            </a:r>
            <a:r>
              <a:rPr lang="en-US" sz="2000" dirty="0" err="1" smtClean="0"/>
              <a:t>deutscher</a:t>
            </a:r>
            <a:r>
              <a:rPr lang="en-US" sz="2000" dirty="0" smtClean="0"/>
              <a:t> Geschichte</a:t>
            </a:r>
            <a:endParaRPr lang="en-US" sz="2000" dirty="0">
              <a:solidFill>
                <a:srgbClr val="000000"/>
              </a:solidFill>
            </a:endParaRPr>
          </a:p>
        </p:txBody>
      </p:sp>
      <p:pic>
        <p:nvPicPr>
          <p:cNvPr id="4" name="Picture 9" descr="C:\Users\j.kim\AppData\Local\Microsoft\Windows\Temporary Internet Files\Content.IE5\KJTWCUAY\MC900234641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02" b="4802"/>
          <a:stretch>
            <a:fillRect/>
          </a:stretch>
        </p:blipFill>
        <p:spPr>
          <a:noFill/>
        </p:spPr>
      </p:pic>
      <p:sp>
        <p:nvSpPr>
          <p:cNvPr id="5" name="TextBox 4"/>
          <p:cNvSpPr txBox="1"/>
          <p:nvPr/>
        </p:nvSpPr>
        <p:spPr>
          <a:xfrm>
            <a:off x="3851920" y="3068960"/>
            <a:ext cx="15841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3</a:t>
            </a:r>
            <a:r>
              <a:rPr lang="en-US" sz="4000" b="1" dirty="0" smtClean="0"/>
              <a:t> min</a:t>
            </a:r>
            <a:endParaRPr lang="en-US" sz="4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6165304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PA:</a:t>
            </a:r>
            <a:r>
              <a:rPr lang="en-US" dirty="0" smtClean="0"/>
              <a:t> Was </a:t>
            </a:r>
            <a:r>
              <a:rPr lang="en-US" dirty="0" err="1" smtClean="0"/>
              <a:t>lässt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diesem</a:t>
            </a:r>
            <a:r>
              <a:rPr lang="en-US" dirty="0" smtClean="0"/>
              <a:t> Stimulus an </a:t>
            </a:r>
            <a:r>
              <a:rPr lang="en-US" dirty="0" err="1" smtClean="0"/>
              <a:t>Aussagen</a:t>
            </a:r>
            <a:r>
              <a:rPr lang="en-US" dirty="0" smtClean="0"/>
              <a:t> </a:t>
            </a:r>
            <a:r>
              <a:rPr lang="en-US" dirty="0" err="1" smtClean="0"/>
              <a:t>machen</a:t>
            </a:r>
            <a:r>
              <a:rPr lang="en-US" dirty="0" smtClean="0"/>
              <a:t>?  </a:t>
            </a:r>
          </a:p>
          <a:p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dirty="0" err="1" smtClean="0"/>
              <a:t>Benutzt</a:t>
            </a:r>
            <a:r>
              <a:rPr lang="en-US" dirty="0" smtClean="0"/>
              <a:t> </a:t>
            </a:r>
            <a:r>
              <a:rPr lang="en-US" dirty="0" err="1" smtClean="0"/>
              <a:t>eure</a:t>
            </a:r>
            <a:r>
              <a:rPr lang="en-US" dirty="0"/>
              <a:t> </a:t>
            </a:r>
            <a:r>
              <a:rPr lang="en-US" dirty="0" err="1" smtClean="0"/>
              <a:t>laminierten</a:t>
            </a:r>
            <a:r>
              <a:rPr lang="en-US" dirty="0" smtClean="0"/>
              <a:t> </a:t>
            </a:r>
            <a:r>
              <a:rPr lang="en-US" dirty="0" err="1" smtClean="0"/>
              <a:t>Karten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32279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>
                <a:solidFill>
                  <a:srgbClr val="0000FF"/>
                </a:solidFill>
                <a:latin typeface="Calibri" charset="0"/>
                <a:ea typeface="MS PGothic" charset="0"/>
                <a:cs typeface="Malgun Gothic" charset="0"/>
              </a:rPr>
              <a:t>Das Berliner Kulturleben</a:t>
            </a:r>
          </a:p>
        </p:txBody>
      </p:sp>
      <p:sp>
        <p:nvSpPr>
          <p:cNvPr id="16386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charset="0"/>
                <a:ea typeface="MS PGothic" charset="0"/>
                <a:cs typeface="Malgun Gothic" charset="0"/>
              </a:rPr>
              <a:t>Berlin – </a:t>
            </a:r>
            <a:r>
              <a:rPr lang="en-US" dirty="0" err="1">
                <a:latin typeface="Calibri" charset="0"/>
                <a:ea typeface="MS PGothic" charset="0"/>
                <a:cs typeface="Malgun Gothic" charset="0"/>
              </a:rPr>
              <a:t>geprägt</a:t>
            </a:r>
            <a:r>
              <a:rPr lang="en-US" dirty="0">
                <a:latin typeface="Calibri" charset="0"/>
                <a:ea typeface="MS PGothic" charset="0"/>
                <a:cs typeface="Malgun Gothic" charset="0"/>
              </a:rPr>
              <a:t> </a:t>
            </a:r>
            <a:r>
              <a:rPr lang="en-US" dirty="0" err="1">
                <a:latin typeface="Calibri" charset="0"/>
                <a:ea typeface="MS PGothic" charset="0"/>
                <a:cs typeface="Malgun Gothic" charset="0"/>
              </a:rPr>
              <a:t>durch</a:t>
            </a:r>
            <a:r>
              <a:rPr lang="en-US" dirty="0">
                <a:latin typeface="Calibri" charset="0"/>
                <a:ea typeface="MS PGothic" charset="0"/>
                <a:cs typeface="Malgun Gothic" charset="0"/>
              </a:rPr>
              <a:t> seine Geschichte</a:t>
            </a:r>
          </a:p>
          <a:p>
            <a:endParaRPr lang="en-US" dirty="0">
              <a:latin typeface="Calibri" charset="0"/>
              <a:ea typeface="MS PGothic" charset="0"/>
              <a:cs typeface="Malgun Gothic" charset="0"/>
            </a:endParaRPr>
          </a:p>
          <a:p>
            <a:r>
              <a:rPr lang="en-US" dirty="0">
                <a:latin typeface="Calibri" charset="0"/>
                <a:ea typeface="MS PGothic" charset="0"/>
                <a:cs typeface="Malgun Gothic" charset="0"/>
              </a:rPr>
              <a:t>Theater, </a:t>
            </a:r>
            <a:r>
              <a:rPr lang="en-US" dirty="0" err="1">
                <a:latin typeface="Calibri" charset="0"/>
                <a:ea typeface="MS PGothic" charset="0"/>
                <a:cs typeface="Malgun Gothic" charset="0"/>
              </a:rPr>
              <a:t>Musik</a:t>
            </a:r>
            <a:r>
              <a:rPr lang="en-US" dirty="0">
                <a:latin typeface="Calibri" charset="0"/>
                <a:ea typeface="MS PGothic" charset="0"/>
                <a:cs typeface="Malgun Gothic" charset="0"/>
              </a:rPr>
              <a:t> und </a:t>
            </a:r>
            <a:r>
              <a:rPr lang="en-US" dirty="0" err="1">
                <a:latin typeface="Calibri" charset="0"/>
                <a:ea typeface="MS PGothic" charset="0"/>
                <a:cs typeface="Malgun Gothic" charset="0"/>
              </a:rPr>
              <a:t>Museen</a:t>
            </a:r>
            <a:r>
              <a:rPr lang="en-US" dirty="0">
                <a:latin typeface="Calibri" charset="0"/>
                <a:ea typeface="MS PGothic" charset="0"/>
                <a:cs typeface="Malgun Gothic" charset="0"/>
              </a:rPr>
              <a:t> in Berlin</a:t>
            </a:r>
          </a:p>
          <a:p>
            <a:endParaRPr lang="en-US" dirty="0">
              <a:latin typeface="Calibri" charset="0"/>
              <a:ea typeface="MS PGothic" charset="0"/>
              <a:cs typeface="Malgun Gothic" charset="0"/>
            </a:endParaRPr>
          </a:p>
          <a:p>
            <a:r>
              <a:rPr lang="en-US" dirty="0">
                <a:latin typeface="Calibri" charset="0"/>
                <a:ea typeface="MS PGothic" charset="0"/>
                <a:cs typeface="Malgun Gothic" charset="0"/>
              </a:rPr>
              <a:t>Die </a:t>
            </a:r>
            <a:r>
              <a:rPr lang="en-US" dirty="0" err="1">
                <a:latin typeface="Calibri" charset="0"/>
                <a:ea typeface="MS PGothic" charset="0"/>
                <a:cs typeface="Malgun Gothic" charset="0"/>
              </a:rPr>
              <a:t>Vielfalt</a:t>
            </a:r>
            <a:r>
              <a:rPr lang="en-US" dirty="0">
                <a:latin typeface="Calibri" charset="0"/>
                <a:ea typeface="MS PGothic" charset="0"/>
                <a:cs typeface="Malgun Gothic" charset="0"/>
              </a:rPr>
              <a:t> </a:t>
            </a:r>
            <a:r>
              <a:rPr lang="en-US" dirty="0" err="1">
                <a:latin typeface="Calibri" charset="0"/>
                <a:ea typeface="MS PGothic" charset="0"/>
                <a:cs typeface="Malgun Gothic" charset="0"/>
              </a:rPr>
              <a:t>innerhalb</a:t>
            </a:r>
            <a:r>
              <a:rPr lang="en-US" dirty="0">
                <a:latin typeface="Calibri" charset="0"/>
                <a:ea typeface="MS PGothic" charset="0"/>
                <a:cs typeface="Malgun Gothic" charset="0"/>
              </a:rPr>
              <a:t> der </a:t>
            </a:r>
            <a:r>
              <a:rPr lang="en-US" dirty="0" err="1">
                <a:latin typeface="Calibri" charset="0"/>
                <a:ea typeface="MS PGothic" charset="0"/>
                <a:cs typeface="Malgun Gothic" charset="0"/>
              </a:rPr>
              <a:t>Bevölkerung</a:t>
            </a:r>
            <a:r>
              <a:rPr lang="en-US" dirty="0">
                <a:latin typeface="Calibri" charset="0"/>
                <a:ea typeface="MS PGothic" charset="0"/>
                <a:cs typeface="Malgun Gothic" charset="0"/>
              </a:rPr>
              <a:t> Berlins</a:t>
            </a:r>
          </a:p>
          <a:p>
            <a:endParaRPr lang="en-US" dirty="0">
              <a:latin typeface="Calibri" charset="0"/>
              <a:ea typeface="MS PGothic" charset="0"/>
              <a:cs typeface="Malgun Gothic" charset="0"/>
            </a:endParaRPr>
          </a:p>
        </p:txBody>
      </p:sp>
      <p:sp>
        <p:nvSpPr>
          <p:cNvPr id="16387" name="Text Placeholder 4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Calibri" charset="0"/>
                <a:ea typeface="MS PGothic" charset="0"/>
                <a:cs typeface="Malgun Gothic" charset="0"/>
              </a:rPr>
              <a:t>Benutzt</a:t>
            </a:r>
            <a:r>
              <a:rPr lang="en-US" sz="3200" b="1" dirty="0" smtClean="0">
                <a:solidFill>
                  <a:srgbClr val="FF0000"/>
                </a:solidFill>
                <a:latin typeface="Calibri" charset="0"/>
                <a:ea typeface="MS PGothic" charset="0"/>
                <a:cs typeface="Malgun Gothic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Calibri" charset="0"/>
                <a:ea typeface="MS PGothic" charset="0"/>
                <a:cs typeface="Malgun Gothic" charset="0"/>
              </a:rPr>
              <a:t>eure</a:t>
            </a:r>
            <a:r>
              <a:rPr lang="en-US" sz="3200" b="1" dirty="0" smtClean="0">
                <a:solidFill>
                  <a:srgbClr val="FF0000"/>
                </a:solidFill>
                <a:latin typeface="Calibri" charset="0"/>
                <a:ea typeface="MS PGothic" charset="0"/>
                <a:cs typeface="Malgun Gothic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Calibri" charset="0"/>
                <a:ea typeface="MS PGothic" charset="0"/>
                <a:cs typeface="Malgun Gothic" charset="0"/>
              </a:rPr>
              <a:t>Mindmap</a:t>
            </a:r>
            <a:r>
              <a:rPr lang="en-US" sz="3200" b="1" dirty="0" smtClean="0">
                <a:solidFill>
                  <a:srgbClr val="FF0000"/>
                </a:solidFill>
                <a:latin typeface="Calibri" charset="0"/>
                <a:ea typeface="MS PGothic" charset="0"/>
                <a:cs typeface="Malgun Gothic" charset="0"/>
              </a:rPr>
              <a:t> und </a:t>
            </a:r>
            <a:r>
              <a:rPr lang="en-US" sz="3200" b="1" dirty="0" err="1" smtClean="0">
                <a:solidFill>
                  <a:srgbClr val="FF0000"/>
                </a:solidFill>
                <a:latin typeface="Calibri" charset="0"/>
                <a:ea typeface="MS PGothic" charset="0"/>
                <a:cs typeface="Malgun Gothic" charset="0"/>
              </a:rPr>
              <a:t>sprecht</a:t>
            </a:r>
            <a:r>
              <a:rPr lang="en-US" sz="3200" b="1" dirty="0" smtClean="0">
                <a:solidFill>
                  <a:srgbClr val="FF0000"/>
                </a:solidFill>
                <a:latin typeface="Calibri" charset="0"/>
                <a:ea typeface="MS PGothic" charset="0"/>
                <a:cs typeface="Malgun Gothic" charset="0"/>
              </a:rPr>
              <a:t>!</a:t>
            </a:r>
          </a:p>
          <a:p>
            <a:r>
              <a:rPr lang="en-US" sz="3200" dirty="0">
                <a:solidFill>
                  <a:srgbClr val="FF0000"/>
                </a:solidFill>
              </a:rPr>
              <a:t>PA:</a:t>
            </a:r>
            <a:r>
              <a:rPr lang="en-US" sz="3200" dirty="0">
                <a:solidFill>
                  <a:srgbClr val="000000"/>
                </a:solidFill>
              </a:rPr>
              <a:t> 5’ </a:t>
            </a:r>
            <a:r>
              <a:rPr lang="en-US" sz="3200" dirty="0" err="1">
                <a:solidFill>
                  <a:srgbClr val="000000"/>
                </a:solidFill>
              </a:rPr>
              <a:t>Diskussion</a:t>
            </a:r>
            <a:endParaRPr lang="en-US" sz="3200" dirty="0">
              <a:solidFill>
                <a:srgbClr val="000000"/>
              </a:solidFill>
            </a:endParaRPr>
          </a:p>
          <a:p>
            <a:r>
              <a:rPr lang="en-US" sz="3200" dirty="0" err="1">
                <a:solidFill>
                  <a:srgbClr val="000000"/>
                </a:solidFill>
              </a:rPr>
              <a:t>Macht</a:t>
            </a:r>
            <a:r>
              <a:rPr lang="en-US" sz="3200" dirty="0">
                <a:solidFill>
                  <a:srgbClr val="000000"/>
                </a:solidFill>
              </a:rPr>
              <a:t> </a:t>
            </a:r>
            <a:r>
              <a:rPr lang="en-US" sz="3200" dirty="0" err="1">
                <a:solidFill>
                  <a:srgbClr val="000000"/>
                </a:solidFill>
              </a:rPr>
              <a:t>eine</a:t>
            </a:r>
            <a:r>
              <a:rPr lang="en-US" sz="3200" dirty="0">
                <a:solidFill>
                  <a:srgbClr val="000000"/>
                </a:solidFill>
              </a:rPr>
              <a:t> </a:t>
            </a:r>
            <a:r>
              <a:rPr lang="en-US" sz="3200" dirty="0" err="1">
                <a:solidFill>
                  <a:srgbClr val="000000"/>
                </a:solidFill>
              </a:rPr>
              <a:t>Aussage</a:t>
            </a:r>
            <a:r>
              <a:rPr lang="en-US" sz="3200" dirty="0">
                <a:solidFill>
                  <a:srgbClr val="000000"/>
                </a:solidFill>
              </a:rPr>
              <a:t> </a:t>
            </a:r>
            <a:r>
              <a:rPr lang="en-US" sz="3200" dirty="0" err="1">
                <a:solidFill>
                  <a:srgbClr val="000000"/>
                </a:solidFill>
              </a:rPr>
              <a:t>zum</a:t>
            </a:r>
            <a:r>
              <a:rPr lang="en-US" sz="3200" dirty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Thema</a:t>
            </a:r>
            <a:r>
              <a:rPr lang="en-US" sz="3200" dirty="0" smtClean="0">
                <a:solidFill>
                  <a:srgbClr val="000000"/>
                </a:solidFill>
              </a:rPr>
              <a:t>.</a:t>
            </a:r>
          </a:p>
          <a:p>
            <a:r>
              <a:rPr lang="en-US" sz="3200" dirty="0" err="1" smtClean="0">
                <a:solidFill>
                  <a:srgbClr val="000000"/>
                </a:solidFill>
              </a:rPr>
              <a:t>Stellt</a:t>
            </a:r>
            <a:r>
              <a:rPr lang="en-US" sz="3200" dirty="0" smtClean="0">
                <a:solidFill>
                  <a:srgbClr val="000000"/>
                </a:solidFill>
              </a:rPr>
              <a:t> 2 </a:t>
            </a:r>
            <a:r>
              <a:rPr lang="en-US" sz="3200" dirty="0" err="1" smtClean="0">
                <a:solidFill>
                  <a:srgbClr val="000000"/>
                </a:solidFill>
              </a:rPr>
              <a:t>Fragen</a:t>
            </a:r>
            <a:r>
              <a:rPr lang="en-US" sz="3200" dirty="0" smtClean="0">
                <a:solidFill>
                  <a:srgbClr val="000000"/>
                </a:solidFill>
              </a:rPr>
              <a:t>!</a:t>
            </a:r>
            <a:endParaRPr lang="en-US" sz="3200" dirty="0">
              <a:solidFill>
                <a:srgbClr val="000000"/>
              </a:solidFill>
            </a:endParaRPr>
          </a:p>
          <a:p>
            <a:endParaRPr lang="en-US" sz="3200" b="1" dirty="0">
              <a:solidFill>
                <a:srgbClr val="FF0000"/>
              </a:solidFill>
              <a:latin typeface="Calibri" charset="0"/>
              <a:ea typeface="MS PGothic" charset="0"/>
              <a:cs typeface="Malgun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1150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Sprechen</a:t>
            </a:r>
            <a:r>
              <a:rPr lang="en-US" dirty="0" smtClean="0"/>
              <a:t>, </a:t>
            </a:r>
            <a:r>
              <a:rPr lang="en-US" dirty="0" err="1" smtClean="0"/>
              <a:t>Sprechen</a:t>
            </a:r>
            <a:r>
              <a:rPr lang="en-US" dirty="0" smtClean="0"/>
              <a:t>, </a:t>
            </a:r>
            <a:r>
              <a:rPr lang="en-US" dirty="0" err="1" smtClean="0"/>
              <a:t>Sprechen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3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3600" dirty="0" err="1" smtClean="0">
                <a:solidFill>
                  <a:srgbClr val="0000FF"/>
                </a:solidFill>
              </a:rPr>
              <a:t>Fragen</a:t>
            </a:r>
            <a:r>
              <a:rPr lang="en-US" sz="3600" dirty="0" smtClean="0">
                <a:solidFill>
                  <a:srgbClr val="0000FF"/>
                </a:solidFill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</a:rPr>
              <a:t>zum</a:t>
            </a:r>
            <a:r>
              <a:rPr lang="en-US" sz="3600" dirty="0" smtClean="0">
                <a:solidFill>
                  <a:srgbClr val="0000FF"/>
                </a:solidFill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</a:rPr>
              <a:t>Themenbereich</a:t>
            </a:r>
            <a:r>
              <a:rPr lang="en-US" sz="3600" dirty="0" smtClean="0">
                <a:solidFill>
                  <a:srgbClr val="0000FF"/>
                </a:solidFill>
              </a:rPr>
              <a:t>: 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rgbClr val="0000FF"/>
                </a:solidFill>
              </a:rPr>
              <a:t>      </a:t>
            </a:r>
            <a:r>
              <a:rPr lang="en-US" sz="3600" dirty="0" smtClean="0">
                <a:solidFill>
                  <a:srgbClr val="FF0000"/>
                </a:solidFill>
              </a:rPr>
              <a:t>Berliner </a:t>
            </a:r>
            <a:r>
              <a:rPr lang="en-US" sz="3600" dirty="0" err="1" smtClean="0">
                <a:solidFill>
                  <a:srgbClr val="FF0000"/>
                </a:solidFill>
              </a:rPr>
              <a:t>Kulturleben</a:t>
            </a:r>
            <a:endParaRPr lang="en-US" sz="3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1000" dirty="0" smtClean="0"/>
              <a:t>(</a:t>
            </a:r>
            <a:r>
              <a:rPr lang="en-US" sz="1000" dirty="0" err="1" smtClean="0"/>
              <a:t>Instrumente</a:t>
            </a:r>
            <a:r>
              <a:rPr lang="en-US" sz="1000" dirty="0" smtClean="0"/>
              <a:t>)</a:t>
            </a:r>
          </a:p>
          <a:p>
            <a:pPr marL="0" indent="0">
              <a:buNone/>
            </a:pPr>
            <a:r>
              <a:rPr lang="en-US" sz="3600" dirty="0">
                <a:solidFill>
                  <a:srgbClr val="0000FF"/>
                </a:solidFill>
              </a:rPr>
              <a:t> </a:t>
            </a:r>
            <a:r>
              <a:rPr lang="en-US" sz="3600" dirty="0" smtClean="0">
                <a:solidFill>
                  <a:srgbClr val="0000FF"/>
                </a:solidFill>
              </a:rPr>
              <a:t> 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68560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Calibri" charset="0"/>
                <a:cs typeface="Malgun Gothic" charset="0"/>
              </a:rPr>
              <a:t>EXTRA</a:t>
            </a:r>
            <a:r>
              <a:rPr lang="en-US" sz="3600" dirty="0" smtClean="0">
                <a:latin typeface="Calibri" charset="0"/>
                <a:cs typeface="Malgun Gothic" charset="0"/>
              </a:rPr>
              <a:t>:  Prepositions </a:t>
            </a:r>
            <a:r>
              <a:rPr lang="en-US" sz="3600" dirty="0">
                <a:latin typeface="Calibri" charset="0"/>
                <a:cs typeface="Malgun Gothic" charset="0"/>
              </a:rPr>
              <a:t>and prepositional phrases: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Font typeface="Arial" charset="0"/>
              <a:buNone/>
            </a:pPr>
            <a:r>
              <a:rPr lang="en-US" sz="2400" dirty="0" err="1">
                <a:latin typeface="Calibri" charset="0"/>
                <a:cs typeface="Malgun Gothic" charset="0"/>
              </a:rPr>
              <a:t>sich</a:t>
            </a:r>
            <a:r>
              <a:rPr lang="en-US" sz="2400" dirty="0">
                <a:latin typeface="Calibri" charset="0"/>
                <a:cs typeface="Malgun Gothic" charset="0"/>
              </a:rPr>
              <a:t> </a:t>
            </a:r>
            <a:r>
              <a:rPr lang="en-US" sz="2400" dirty="0" err="1">
                <a:latin typeface="Calibri" charset="0"/>
                <a:cs typeface="Malgun Gothic" charset="0"/>
              </a:rPr>
              <a:t>interessieren</a:t>
            </a:r>
            <a:r>
              <a:rPr lang="en-US" sz="2400" dirty="0">
                <a:latin typeface="Calibri" charset="0"/>
                <a:cs typeface="Malgun Gothic" charset="0"/>
              </a:rPr>
              <a:t> </a:t>
            </a:r>
            <a:r>
              <a:rPr lang="en-US" sz="2400" dirty="0" err="1">
                <a:latin typeface="Calibri" charset="0"/>
                <a:cs typeface="Malgun Gothic" charset="0"/>
              </a:rPr>
              <a:t>für</a:t>
            </a:r>
            <a:r>
              <a:rPr lang="en-US" sz="2400" dirty="0">
                <a:latin typeface="Calibri" charset="0"/>
                <a:cs typeface="Malgun Gothic" charset="0"/>
              </a:rPr>
              <a:t> +AKK</a:t>
            </a:r>
          </a:p>
          <a:p>
            <a:pPr marL="0" indent="0"/>
            <a:r>
              <a:rPr lang="en-US" sz="2400" dirty="0">
                <a:latin typeface="Calibri" charset="0"/>
                <a:cs typeface="Malgun Gothic" charset="0"/>
              </a:rPr>
              <a:t>Friedrich </a:t>
            </a:r>
            <a:r>
              <a:rPr lang="en-US" sz="2400" dirty="0" err="1">
                <a:latin typeface="Calibri" charset="0"/>
                <a:cs typeface="Malgun Gothic" charset="0"/>
              </a:rPr>
              <a:t>interessierte</a:t>
            </a:r>
            <a:r>
              <a:rPr lang="en-US" sz="2400" dirty="0">
                <a:latin typeface="Calibri" charset="0"/>
                <a:cs typeface="Malgun Gothic" charset="0"/>
              </a:rPr>
              <a:t> </a:t>
            </a:r>
            <a:r>
              <a:rPr lang="en-US" sz="2400" dirty="0" err="1">
                <a:latin typeface="Calibri" charset="0"/>
                <a:cs typeface="Malgun Gothic" charset="0"/>
              </a:rPr>
              <a:t>sich</a:t>
            </a:r>
            <a:r>
              <a:rPr lang="en-US" sz="2400" dirty="0">
                <a:latin typeface="Calibri" charset="0"/>
                <a:cs typeface="Malgun Gothic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Calibri" charset="0"/>
                <a:cs typeface="Malgun Gothic" charset="0"/>
              </a:rPr>
              <a:t>für</a:t>
            </a:r>
            <a:r>
              <a:rPr lang="en-US" sz="2400" dirty="0">
                <a:latin typeface="Calibri" charset="0"/>
                <a:cs typeface="Malgun Gothic" charset="0"/>
              </a:rPr>
              <a:t> </a:t>
            </a:r>
            <a:r>
              <a:rPr lang="en-US" sz="2400" dirty="0" err="1">
                <a:latin typeface="Calibri" charset="0"/>
                <a:cs typeface="Malgun Gothic" charset="0"/>
              </a:rPr>
              <a:t>Kunst</a:t>
            </a:r>
            <a:r>
              <a:rPr lang="en-US" sz="2400" dirty="0">
                <a:latin typeface="Calibri" charset="0"/>
                <a:cs typeface="Malgun Gothic" charset="0"/>
              </a:rPr>
              <a:t>.</a:t>
            </a:r>
          </a:p>
          <a:p>
            <a:pPr marL="0" indent="0"/>
            <a:r>
              <a:rPr lang="en-US" sz="2400" dirty="0" err="1">
                <a:latin typeface="Calibri" charset="0"/>
                <a:cs typeface="Malgun Gothic" charset="0"/>
              </a:rPr>
              <a:t>Interessierst</a:t>
            </a:r>
            <a:r>
              <a:rPr lang="en-US" sz="2400" dirty="0">
                <a:latin typeface="Calibri" charset="0"/>
                <a:cs typeface="Malgun Gothic" charset="0"/>
              </a:rPr>
              <a:t> du </a:t>
            </a:r>
            <a:r>
              <a:rPr lang="en-US" sz="2400" dirty="0" err="1">
                <a:latin typeface="Calibri" charset="0"/>
                <a:cs typeface="Malgun Gothic" charset="0"/>
              </a:rPr>
              <a:t>dich</a:t>
            </a:r>
            <a:r>
              <a:rPr lang="en-US" sz="2400" dirty="0">
                <a:latin typeface="Calibri" charset="0"/>
                <a:cs typeface="Malgun Gothic" charset="0"/>
              </a:rPr>
              <a:t> </a:t>
            </a:r>
            <a:r>
              <a:rPr lang="en-US" sz="2400" dirty="0" err="1">
                <a:latin typeface="Calibri" charset="0"/>
                <a:cs typeface="Malgun Gothic" charset="0"/>
              </a:rPr>
              <a:t>auch</a:t>
            </a:r>
            <a:r>
              <a:rPr lang="en-US" sz="2400" dirty="0">
                <a:latin typeface="Calibri" charset="0"/>
                <a:cs typeface="Malgun Gothic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Calibri" charset="0"/>
                <a:cs typeface="Malgun Gothic" charset="0"/>
              </a:rPr>
              <a:t>dafür</a:t>
            </a:r>
            <a:r>
              <a:rPr lang="en-US" sz="2400" dirty="0">
                <a:latin typeface="Calibri" charset="0"/>
                <a:cs typeface="Malgun Gothic" charset="0"/>
              </a:rPr>
              <a:t>?</a:t>
            </a:r>
          </a:p>
          <a:p>
            <a:pPr marL="0" indent="0"/>
            <a:endParaRPr lang="en-US" sz="2400" dirty="0">
              <a:latin typeface="Calibri" charset="0"/>
              <a:cs typeface="Malgun Gothic" charset="0"/>
            </a:endParaRPr>
          </a:p>
          <a:p>
            <a:pPr marL="0" indent="0">
              <a:buFont typeface="Arial" charset="0"/>
              <a:buNone/>
            </a:pPr>
            <a:r>
              <a:rPr lang="en-US" sz="2400" dirty="0" err="1">
                <a:latin typeface="Calibri" charset="0"/>
                <a:cs typeface="Malgun Gothic" charset="0"/>
              </a:rPr>
              <a:t>beitragen</a:t>
            </a:r>
            <a:r>
              <a:rPr lang="en-US" sz="2400" dirty="0">
                <a:latin typeface="Calibri" charset="0"/>
                <a:cs typeface="Malgun Gothic" charset="0"/>
              </a:rPr>
              <a:t> </a:t>
            </a:r>
            <a:r>
              <a:rPr lang="en-US" sz="2400" dirty="0" err="1">
                <a:latin typeface="Calibri" charset="0"/>
                <a:cs typeface="Malgun Gothic" charset="0"/>
              </a:rPr>
              <a:t>zu</a:t>
            </a:r>
            <a:r>
              <a:rPr lang="en-US" sz="2400" dirty="0">
                <a:latin typeface="Calibri" charset="0"/>
                <a:cs typeface="Malgun Gothic" charset="0"/>
              </a:rPr>
              <a:t> +DAT</a:t>
            </a:r>
          </a:p>
          <a:p>
            <a:pPr marL="0" indent="0"/>
            <a:r>
              <a:rPr lang="en-US" sz="2400" dirty="0" smtClean="0">
                <a:latin typeface="Calibri" charset="0"/>
                <a:cs typeface="Malgun Gothic" charset="0"/>
              </a:rPr>
              <a:t>Kate </a:t>
            </a:r>
            <a:r>
              <a:rPr lang="en-US" sz="2400" dirty="0" err="1">
                <a:latin typeface="Calibri" charset="0"/>
                <a:cs typeface="Malgun Gothic" charset="0"/>
              </a:rPr>
              <a:t>trägt</a:t>
            </a:r>
            <a:r>
              <a:rPr lang="en-US" sz="2400" dirty="0">
                <a:latin typeface="Calibri" charset="0"/>
                <a:cs typeface="Malgun Gothic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Calibri" charset="0"/>
                <a:cs typeface="Malgun Gothic" charset="0"/>
              </a:rPr>
              <a:t>zu</a:t>
            </a:r>
            <a:r>
              <a:rPr lang="en-US" sz="2400" dirty="0">
                <a:latin typeface="Calibri" charset="0"/>
                <a:cs typeface="Malgun Gothic" charset="0"/>
              </a:rPr>
              <a:t> </a:t>
            </a:r>
            <a:r>
              <a:rPr lang="en-US" sz="2400" dirty="0" smtClean="0">
                <a:latin typeface="Calibri" charset="0"/>
                <a:cs typeface="Malgun Gothic" charset="0"/>
              </a:rPr>
              <a:t>der </a:t>
            </a:r>
            <a:r>
              <a:rPr lang="en-US" sz="2400" dirty="0" err="1">
                <a:latin typeface="Calibri" charset="0"/>
                <a:cs typeface="Malgun Gothic" charset="0"/>
              </a:rPr>
              <a:t>D</a:t>
            </a:r>
            <a:r>
              <a:rPr lang="en-US" sz="2400" dirty="0" err="1" smtClean="0">
                <a:latin typeface="Calibri" charset="0"/>
                <a:cs typeface="Malgun Gothic" charset="0"/>
              </a:rPr>
              <a:t>iskussion</a:t>
            </a:r>
            <a:r>
              <a:rPr lang="en-US" sz="2400" dirty="0" smtClean="0">
                <a:latin typeface="Calibri" charset="0"/>
                <a:cs typeface="Malgun Gothic" charset="0"/>
              </a:rPr>
              <a:t> </a:t>
            </a:r>
            <a:r>
              <a:rPr lang="en-US" sz="2400" dirty="0" err="1">
                <a:latin typeface="Calibri" charset="0"/>
                <a:cs typeface="Malgun Gothic" charset="0"/>
              </a:rPr>
              <a:t>bei</a:t>
            </a:r>
            <a:r>
              <a:rPr lang="en-US" sz="2400" dirty="0">
                <a:latin typeface="Calibri" charset="0"/>
                <a:cs typeface="Malgun Gothic" charset="0"/>
              </a:rPr>
              <a:t>, </a:t>
            </a:r>
            <a:r>
              <a:rPr lang="en-US" sz="2400" dirty="0" err="1">
                <a:latin typeface="Calibri" charset="0"/>
                <a:cs typeface="Malgun Gothic" charset="0"/>
              </a:rPr>
              <a:t>weil</a:t>
            </a:r>
            <a:r>
              <a:rPr lang="en-US" sz="2400" dirty="0">
                <a:latin typeface="Calibri" charset="0"/>
                <a:cs typeface="Malgun Gothic" charset="0"/>
              </a:rPr>
              <a:t> </a:t>
            </a:r>
            <a:r>
              <a:rPr lang="en-US" sz="2400" smtClean="0">
                <a:latin typeface="Calibri" charset="0"/>
                <a:cs typeface="Malgun Gothic" charset="0"/>
              </a:rPr>
              <a:t>sie </a:t>
            </a:r>
            <a:r>
              <a:rPr lang="en-US" sz="2400" dirty="0" err="1">
                <a:latin typeface="Calibri" charset="0"/>
                <a:cs typeface="Malgun Gothic" charset="0"/>
              </a:rPr>
              <a:t>viel</a:t>
            </a:r>
            <a:r>
              <a:rPr lang="en-US" sz="2400" dirty="0">
                <a:latin typeface="Calibri" charset="0"/>
                <a:cs typeface="Malgun Gothic" charset="0"/>
              </a:rPr>
              <a:t> </a:t>
            </a:r>
            <a:r>
              <a:rPr lang="en-US" sz="2400" dirty="0" err="1">
                <a:latin typeface="Calibri" charset="0"/>
                <a:cs typeface="Malgun Gothic" charset="0"/>
              </a:rPr>
              <a:t>spricht</a:t>
            </a:r>
            <a:r>
              <a:rPr lang="en-US" sz="2400" dirty="0">
                <a:latin typeface="Calibri" charset="0"/>
                <a:cs typeface="Malgun Gothic" charset="0"/>
              </a:rPr>
              <a:t>.</a:t>
            </a:r>
          </a:p>
          <a:p>
            <a:pPr marL="0" indent="0"/>
            <a:r>
              <a:rPr lang="en-US" sz="2400" dirty="0">
                <a:latin typeface="Calibri" charset="0"/>
                <a:cs typeface="Malgun Gothic" charset="0"/>
              </a:rPr>
              <a:t>Und du? </a:t>
            </a:r>
            <a:r>
              <a:rPr lang="en-US" sz="2400" dirty="0" err="1">
                <a:latin typeface="Calibri" charset="0"/>
                <a:cs typeface="Malgun Gothic" charset="0"/>
              </a:rPr>
              <a:t>Trägst</a:t>
            </a:r>
            <a:r>
              <a:rPr lang="en-US" sz="2400" dirty="0">
                <a:latin typeface="Calibri" charset="0"/>
                <a:cs typeface="Malgun Gothic" charset="0"/>
              </a:rPr>
              <a:t> du </a:t>
            </a:r>
            <a:r>
              <a:rPr lang="en-US" sz="2400" dirty="0" err="1">
                <a:latin typeface="Calibri" charset="0"/>
                <a:cs typeface="Malgun Gothic" charset="0"/>
              </a:rPr>
              <a:t>auch</a:t>
            </a:r>
            <a:r>
              <a:rPr lang="en-US" sz="2400" dirty="0">
                <a:latin typeface="Calibri" charset="0"/>
                <a:cs typeface="Malgun Gothic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Calibri" charset="0"/>
                <a:cs typeface="Malgun Gothic" charset="0"/>
              </a:rPr>
              <a:t>dazu</a:t>
            </a:r>
            <a:r>
              <a:rPr lang="en-US" sz="2400" dirty="0">
                <a:latin typeface="Calibri" charset="0"/>
                <a:cs typeface="Malgun Gothic" charset="0"/>
              </a:rPr>
              <a:t> </a:t>
            </a:r>
            <a:r>
              <a:rPr lang="en-US" sz="2400" dirty="0" err="1">
                <a:latin typeface="Calibri" charset="0"/>
                <a:cs typeface="Malgun Gothic" charset="0"/>
              </a:rPr>
              <a:t>bei</a:t>
            </a:r>
            <a:r>
              <a:rPr lang="en-US" sz="2400" dirty="0">
                <a:latin typeface="Calibri" charset="0"/>
                <a:cs typeface="Malgun Gothic" charset="0"/>
              </a:rPr>
              <a:t>?</a:t>
            </a:r>
          </a:p>
          <a:p>
            <a:pPr marL="0" indent="0"/>
            <a:endParaRPr lang="en-US" sz="2400" dirty="0">
              <a:latin typeface="Calibri" charset="0"/>
              <a:cs typeface="Malgun Gothic" charset="0"/>
            </a:endParaRPr>
          </a:p>
          <a:p>
            <a:pPr marL="0" indent="0">
              <a:buFont typeface="Arial" charset="0"/>
              <a:buNone/>
            </a:pPr>
            <a:r>
              <a:rPr lang="en-US" sz="2400" dirty="0" err="1">
                <a:latin typeface="Calibri" charset="0"/>
                <a:cs typeface="Malgun Gothic" charset="0"/>
              </a:rPr>
              <a:t>halten</a:t>
            </a:r>
            <a:r>
              <a:rPr lang="en-US" sz="2400" dirty="0">
                <a:latin typeface="Calibri" charset="0"/>
                <a:cs typeface="Malgun Gothic" charset="0"/>
              </a:rPr>
              <a:t> von + DAT</a:t>
            </a:r>
          </a:p>
          <a:p>
            <a:pPr marL="0" indent="0"/>
            <a:r>
              <a:rPr lang="en-US" sz="2400" dirty="0">
                <a:latin typeface="Calibri" charset="0"/>
                <a:cs typeface="Malgun Gothic" charset="0"/>
              </a:rPr>
              <a:t>Was </a:t>
            </a:r>
            <a:r>
              <a:rPr lang="en-US" sz="2400" dirty="0" err="1">
                <a:latin typeface="Calibri" charset="0"/>
                <a:cs typeface="Malgun Gothic" charset="0"/>
              </a:rPr>
              <a:t>hälst</a:t>
            </a:r>
            <a:r>
              <a:rPr lang="en-US" sz="2400" dirty="0">
                <a:latin typeface="Calibri" charset="0"/>
                <a:cs typeface="Malgun Gothic" charset="0"/>
              </a:rPr>
              <a:t> du </a:t>
            </a:r>
            <a:r>
              <a:rPr lang="en-US" sz="2400" dirty="0">
                <a:solidFill>
                  <a:srgbClr val="0000FF"/>
                </a:solidFill>
                <a:latin typeface="Calibri" charset="0"/>
                <a:cs typeface="Malgun Gothic" charset="0"/>
              </a:rPr>
              <a:t>von</a:t>
            </a:r>
            <a:r>
              <a:rPr lang="en-US" sz="2400" dirty="0">
                <a:latin typeface="Calibri" charset="0"/>
                <a:cs typeface="Malgun Gothic" charset="0"/>
              </a:rPr>
              <a:t> </a:t>
            </a:r>
            <a:r>
              <a:rPr lang="en-US" sz="2400" dirty="0" err="1">
                <a:latin typeface="Calibri" charset="0"/>
                <a:cs typeface="Malgun Gothic" charset="0"/>
              </a:rPr>
              <a:t>Musik</a:t>
            </a:r>
            <a:r>
              <a:rPr lang="en-US" sz="2400" dirty="0">
                <a:latin typeface="Calibri" charset="0"/>
                <a:cs typeface="Malgun Gothic" charset="0"/>
              </a:rPr>
              <a:t> und </a:t>
            </a:r>
            <a:r>
              <a:rPr lang="en-US" sz="2400" dirty="0" err="1">
                <a:latin typeface="Calibri" charset="0"/>
                <a:cs typeface="Malgun Gothic" charset="0"/>
              </a:rPr>
              <a:t>Kultur</a:t>
            </a:r>
            <a:r>
              <a:rPr lang="en-US" sz="2400" dirty="0">
                <a:latin typeface="Calibri" charset="0"/>
                <a:cs typeface="Malgun Gothic" charset="0"/>
              </a:rPr>
              <a:t>?</a:t>
            </a:r>
          </a:p>
          <a:p>
            <a:pPr marL="0" indent="0"/>
            <a:r>
              <a:rPr lang="en-US" sz="2400" dirty="0" err="1">
                <a:latin typeface="Calibri" charset="0"/>
                <a:cs typeface="Malgun Gothic" charset="0"/>
              </a:rPr>
              <a:t>Ich</a:t>
            </a:r>
            <a:r>
              <a:rPr lang="en-US" sz="2400" dirty="0">
                <a:latin typeface="Calibri" charset="0"/>
                <a:cs typeface="Malgun Gothic" charset="0"/>
              </a:rPr>
              <a:t> </a:t>
            </a:r>
            <a:r>
              <a:rPr lang="en-US" sz="2400" dirty="0" err="1">
                <a:latin typeface="Calibri" charset="0"/>
                <a:cs typeface="Malgun Gothic" charset="0"/>
              </a:rPr>
              <a:t>halte</a:t>
            </a:r>
            <a:r>
              <a:rPr lang="en-US" sz="2400" dirty="0">
                <a:latin typeface="Calibri" charset="0"/>
                <a:cs typeface="Malgun Gothic" charset="0"/>
              </a:rPr>
              <a:t> </a:t>
            </a:r>
            <a:r>
              <a:rPr lang="en-US" sz="2400" dirty="0" err="1">
                <a:latin typeface="Calibri" charset="0"/>
                <a:cs typeface="Malgun Gothic" charset="0"/>
              </a:rPr>
              <a:t>viel</a:t>
            </a:r>
            <a:r>
              <a:rPr lang="en-US" sz="2400" dirty="0">
                <a:latin typeface="Calibri" charset="0"/>
                <a:cs typeface="Malgun Gothic" charset="0"/>
              </a:rPr>
              <a:t>/</a:t>
            </a:r>
            <a:r>
              <a:rPr lang="en-US" sz="2400" dirty="0" err="1">
                <a:latin typeface="Calibri" charset="0"/>
                <a:cs typeface="Malgun Gothic" charset="0"/>
              </a:rPr>
              <a:t>nichts</a:t>
            </a:r>
            <a:r>
              <a:rPr lang="en-US" sz="2400" dirty="0">
                <a:latin typeface="Calibri" charset="0"/>
                <a:cs typeface="Malgun Gothic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Calibri" charset="0"/>
                <a:cs typeface="Malgun Gothic" charset="0"/>
              </a:rPr>
              <a:t>davon</a:t>
            </a:r>
            <a:r>
              <a:rPr lang="en-US" sz="2400" dirty="0">
                <a:latin typeface="Calibri" charset="0"/>
                <a:cs typeface="Malgun Gothic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36208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4293096"/>
            <a:ext cx="8964488" cy="2160240"/>
          </a:xfrm>
        </p:spPr>
        <p:txBody>
          <a:bodyPr>
            <a:normAutofit fontScale="90000"/>
          </a:bodyPr>
          <a:lstStyle/>
          <a:p>
            <a:r>
              <a:rPr lang="en-US" sz="2200" b="0" dirty="0" smtClean="0"/>
              <a:t>1. </a:t>
            </a:r>
            <a:r>
              <a:rPr lang="en-US" sz="2200" b="0" dirty="0" err="1" smtClean="0"/>
              <a:t>Übersetzungsheft</a:t>
            </a:r>
            <a:r>
              <a:rPr lang="en-US" sz="2200" b="0" dirty="0" smtClean="0"/>
              <a:t>: </a:t>
            </a:r>
            <a:r>
              <a:rPr lang="en-US" sz="2200" b="0" dirty="0" err="1" smtClean="0"/>
              <a:t>bis</a:t>
            </a:r>
            <a:r>
              <a:rPr lang="en-US" sz="2200" b="0" dirty="0" smtClean="0"/>
              <a:t> </a:t>
            </a:r>
            <a:r>
              <a:rPr lang="en-US" sz="2200" b="0" dirty="0" err="1" smtClean="0"/>
              <a:t>einschließlich</a:t>
            </a:r>
            <a:r>
              <a:rPr lang="en-US" sz="2200" b="0" dirty="0" smtClean="0"/>
              <a:t> S.10 </a:t>
            </a:r>
            <a:br>
              <a:rPr lang="en-US" sz="2200" b="0" dirty="0" smtClean="0"/>
            </a:br>
            <a:r>
              <a:rPr lang="en-US" sz="2200" b="0" dirty="0" smtClean="0"/>
              <a:t>2. </a:t>
            </a:r>
            <a:r>
              <a:rPr lang="en-US" sz="2200" b="0" dirty="0" err="1" smtClean="0"/>
              <a:t>Bringt</a:t>
            </a:r>
            <a:r>
              <a:rPr lang="en-US" sz="2200" b="0" dirty="0" smtClean="0"/>
              <a:t> </a:t>
            </a:r>
            <a:r>
              <a:rPr lang="en-US" sz="2200" b="0" dirty="0" err="1" smtClean="0"/>
              <a:t>eure</a:t>
            </a:r>
            <a:r>
              <a:rPr lang="en-US" sz="2200" b="0" dirty="0" smtClean="0"/>
              <a:t> </a:t>
            </a:r>
            <a:r>
              <a:rPr lang="en-US" sz="2200" b="0" dirty="0" smtClean="0"/>
              <a:t>MM ‘</a:t>
            </a:r>
            <a:r>
              <a:rPr lang="en-US" sz="2200" b="0" dirty="0" err="1" smtClean="0"/>
              <a:t>Familie</a:t>
            </a:r>
            <a:r>
              <a:rPr lang="en-US" sz="2200" b="0" dirty="0" smtClean="0"/>
              <a:t> </a:t>
            </a:r>
            <a:r>
              <a:rPr lang="en-US" sz="2200" b="0" dirty="0" err="1" smtClean="0"/>
              <a:t>im</a:t>
            </a:r>
            <a:r>
              <a:rPr lang="en-US" sz="2200" b="0" dirty="0" smtClean="0"/>
              <a:t> </a:t>
            </a:r>
            <a:r>
              <a:rPr lang="en-US" sz="2200" b="0" dirty="0" err="1" smtClean="0"/>
              <a:t>Wandel</a:t>
            </a:r>
            <a:r>
              <a:rPr lang="en-US" sz="2200" b="0" dirty="0" smtClean="0"/>
              <a:t>’ </a:t>
            </a:r>
            <a:r>
              <a:rPr lang="en-US" sz="2200" b="0" dirty="0" err="1" smtClean="0"/>
              <a:t>mit</a:t>
            </a:r>
            <a:r>
              <a:rPr lang="en-US" sz="2200" b="0" dirty="0" smtClean="0"/>
              <a:t/>
            </a:r>
            <a:br>
              <a:rPr lang="en-US" sz="2200" b="0" dirty="0" smtClean="0"/>
            </a:br>
            <a:r>
              <a:rPr lang="en-US" sz="2200" b="0" dirty="0" smtClean="0"/>
              <a:t>3. </a:t>
            </a:r>
            <a:r>
              <a:rPr lang="en-US" sz="2200" b="0" dirty="0" err="1" smtClean="0"/>
              <a:t>Schreibt</a:t>
            </a:r>
            <a:r>
              <a:rPr lang="en-US" sz="2200" b="0" dirty="0" smtClean="0"/>
              <a:t> 5-8 </a:t>
            </a:r>
            <a:r>
              <a:rPr lang="en-US" sz="2200" b="0" dirty="0" err="1" smtClean="0"/>
              <a:t>Aussagen</a:t>
            </a:r>
            <a:r>
              <a:rPr lang="en-US" sz="2200" b="0" dirty="0" smtClean="0"/>
              <a:t> </a:t>
            </a:r>
            <a:r>
              <a:rPr lang="en-US" sz="2200" b="0" dirty="0" err="1" smtClean="0"/>
              <a:t>dazu</a:t>
            </a:r>
            <a:r>
              <a:rPr lang="en-US" sz="2200" b="0" dirty="0" smtClean="0"/>
              <a:t>. </a:t>
            </a:r>
            <a:r>
              <a:rPr lang="en-US" sz="2200" b="0" dirty="0" err="1" smtClean="0"/>
              <a:t>Benutzt</a:t>
            </a:r>
            <a:r>
              <a:rPr lang="en-US" sz="2200" b="0" dirty="0" smtClean="0"/>
              <a:t> die</a:t>
            </a:r>
            <a:br>
              <a:rPr lang="en-US" sz="2200" b="0" dirty="0" smtClean="0"/>
            </a:br>
            <a:r>
              <a:rPr lang="en-US" sz="2200" b="0" dirty="0"/>
              <a:t> </a:t>
            </a:r>
            <a:r>
              <a:rPr lang="en-US" sz="2200" b="0" dirty="0" smtClean="0"/>
              <a:t>   </a:t>
            </a:r>
            <a:r>
              <a:rPr lang="en-US" sz="2200" b="0" dirty="0" err="1" smtClean="0"/>
              <a:t>laminierten</a:t>
            </a:r>
            <a:r>
              <a:rPr lang="en-US" sz="2200" b="0" dirty="0" smtClean="0"/>
              <a:t> </a:t>
            </a:r>
            <a:r>
              <a:rPr lang="en-US" sz="2200" b="0" dirty="0" err="1" smtClean="0"/>
              <a:t>karten</a:t>
            </a:r>
            <a:r>
              <a:rPr lang="en-US" sz="2200" b="0" dirty="0" smtClean="0"/>
              <a:t>.</a:t>
            </a:r>
            <a:br>
              <a:rPr lang="en-US" sz="2200" b="0" dirty="0" smtClean="0"/>
            </a:br>
            <a:r>
              <a:rPr lang="en-US" sz="2200" b="0" dirty="0" smtClean="0"/>
              <a:t>4. </a:t>
            </a:r>
            <a:r>
              <a:rPr lang="en-US" sz="2200" b="0" dirty="0" err="1" smtClean="0"/>
              <a:t>Wiederholt</a:t>
            </a:r>
            <a:r>
              <a:rPr lang="en-US" sz="2200" b="0" dirty="0" smtClean="0"/>
              <a:t> den </a:t>
            </a:r>
            <a:r>
              <a:rPr lang="en-US" sz="2200" b="0" dirty="0" err="1" smtClean="0"/>
              <a:t>Wortschatz</a:t>
            </a:r>
            <a:r>
              <a:rPr lang="en-US" sz="2200" b="0" dirty="0" smtClean="0"/>
              <a:t> </a:t>
            </a:r>
            <a:r>
              <a:rPr lang="en-US" sz="2200" b="0" dirty="0" err="1" smtClean="0"/>
              <a:t>zu</a:t>
            </a:r>
            <a:r>
              <a:rPr lang="en-US" sz="2200" b="0" smtClean="0"/>
              <a:t>   ‘ K&amp;A’  und </a:t>
            </a:r>
            <a:r>
              <a:rPr lang="en-US" sz="2200" b="0" dirty="0" smtClean="0"/>
              <a:t>Berliner </a:t>
            </a:r>
            <a:r>
              <a:rPr lang="en-US" sz="2200" b="0" dirty="0" err="1" smtClean="0"/>
              <a:t>Kulturleben</a:t>
            </a:r>
            <a:r>
              <a:rPr lang="en-US" sz="2200" b="0" dirty="0" smtClean="0"/>
              <a:t/>
            </a:r>
            <a:br>
              <a:rPr lang="en-US" sz="2200" b="0" dirty="0" smtClean="0"/>
            </a:br>
            <a:r>
              <a:rPr lang="en-US" sz="2800" b="0" dirty="0"/>
              <a:t/>
            </a:r>
            <a:br>
              <a:rPr lang="en-US" sz="2800" b="0" dirty="0"/>
            </a:br>
            <a:endParaRPr lang="en-US" sz="2800" b="0" dirty="0">
              <a:solidFill>
                <a:srgbClr val="0070C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07504" y="2924944"/>
            <a:ext cx="8712968" cy="1500187"/>
          </a:xfrm>
        </p:spPr>
        <p:txBody>
          <a:bodyPr>
            <a:noAutofit/>
          </a:bodyPr>
          <a:lstStyle/>
          <a:p>
            <a:r>
              <a:rPr lang="en-US" sz="4800" b="1" dirty="0" err="1" smtClean="0">
                <a:solidFill>
                  <a:srgbClr val="FF0000"/>
                </a:solidFill>
              </a:rPr>
              <a:t>Hausaufgaben</a:t>
            </a:r>
            <a:r>
              <a:rPr lang="en-US" sz="4800" b="1" dirty="0" smtClean="0">
                <a:solidFill>
                  <a:srgbClr val="FF0000"/>
                </a:solidFill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</a:rPr>
              <a:t>für</a:t>
            </a:r>
            <a:r>
              <a:rPr lang="en-US" sz="4800" b="1" dirty="0" smtClean="0">
                <a:solidFill>
                  <a:srgbClr val="FF0000"/>
                </a:solidFill>
              </a:rPr>
              <a:t> Di </a:t>
            </a:r>
            <a:r>
              <a:rPr lang="en-US" sz="4800" b="1" dirty="0" smtClean="0">
                <a:solidFill>
                  <a:srgbClr val="FF0000"/>
                </a:solidFill>
              </a:rPr>
              <a:t>23</a:t>
            </a:r>
            <a:r>
              <a:rPr lang="en-US" sz="4800" b="1" dirty="0" smtClean="0">
                <a:solidFill>
                  <a:srgbClr val="FF0000"/>
                </a:solidFill>
              </a:rPr>
              <a:t>.3</a:t>
            </a:r>
            <a:r>
              <a:rPr lang="en-US" sz="4800" b="1" dirty="0" smtClean="0">
                <a:solidFill>
                  <a:srgbClr val="FF0000"/>
                </a:solidFill>
              </a:rPr>
              <a:t>.</a:t>
            </a:r>
            <a:endParaRPr lang="en-US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16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AQA workbook 1&amp;2 S.70/71 </a:t>
            </a:r>
            <a:r>
              <a:rPr lang="en-US" dirty="0" err="1" smtClean="0">
                <a:solidFill>
                  <a:srgbClr val="3366FF"/>
                </a:solidFill>
              </a:rPr>
              <a:t>Lübeck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de-DE" dirty="0" smtClean="0"/>
              <a:t>1 C</a:t>
            </a:r>
            <a:endParaRPr lang="en-GB" dirty="0"/>
          </a:p>
          <a:p>
            <a:pPr marL="0" lvl="0" indent="0">
              <a:buNone/>
            </a:pPr>
            <a:r>
              <a:rPr lang="de-DE" dirty="0" smtClean="0"/>
              <a:t>2 A</a:t>
            </a:r>
            <a:endParaRPr lang="en-GB" dirty="0"/>
          </a:p>
          <a:p>
            <a:pPr marL="0" lvl="0" indent="0">
              <a:buNone/>
            </a:pPr>
            <a:r>
              <a:rPr lang="de-DE" dirty="0" smtClean="0"/>
              <a:t>3 C</a:t>
            </a:r>
            <a:endParaRPr lang="en-GB" dirty="0"/>
          </a:p>
          <a:p>
            <a:pPr marL="0" lvl="0" indent="0">
              <a:buNone/>
            </a:pPr>
            <a:r>
              <a:rPr lang="de-DE" dirty="0" smtClean="0"/>
              <a:t>4 B</a:t>
            </a:r>
            <a:endParaRPr lang="en-GB" dirty="0"/>
          </a:p>
          <a:p>
            <a:pPr marL="0" lvl="0" indent="0">
              <a:buNone/>
            </a:pPr>
            <a:r>
              <a:rPr lang="de-DE" dirty="0" smtClean="0"/>
              <a:t>5 A</a:t>
            </a:r>
            <a:endParaRPr lang="en-GB" dirty="0"/>
          </a:p>
          <a:p>
            <a:pPr marL="0" lvl="0" indent="0">
              <a:buNone/>
            </a:pPr>
            <a:r>
              <a:rPr lang="de-DE" dirty="0" smtClean="0"/>
              <a:t>6 B</a:t>
            </a:r>
            <a:endParaRPr lang="en-GB" dirty="0"/>
          </a:p>
          <a:p>
            <a:pPr marL="0" lvl="0" indent="0">
              <a:buNone/>
            </a:pPr>
            <a:r>
              <a:rPr lang="de-DE" dirty="0" smtClean="0"/>
              <a:t>7 C</a:t>
            </a:r>
            <a:endParaRPr lang="en-GB" dirty="0"/>
          </a:p>
          <a:p>
            <a:pPr marL="0" lvl="0" indent="0">
              <a:buNone/>
            </a:pPr>
            <a:r>
              <a:rPr lang="de-DE" dirty="0" smtClean="0"/>
              <a:t>8 A</a:t>
            </a:r>
            <a:endParaRPr lang="en-GB" dirty="0"/>
          </a:p>
          <a:p>
            <a:pPr marL="0" indent="0">
              <a:buNone/>
            </a:pPr>
            <a:r>
              <a:rPr lang="de-DE" dirty="0"/>
              <a:t/>
            </a:r>
            <a:br>
              <a:rPr lang="de-DE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 smtClean="0"/>
              <a:t>Welche</a:t>
            </a:r>
            <a:r>
              <a:rPr lang="en-US" dirty="0" smtClean="0"/>
              <a:t> </a:t>
            </a:r>
            <a:r>
              <a:rPr lang="en-US" dirty="0" err="1" smtClean="0"/>
              <a:t>neuen</a:t>
            </a:r>
            <a:r>
              <a:rPr lang="en-US" dirty="0" smtClean="0"/>
              <a:t> </a:t>
            </a:r>
            <a:r>
              <a:rPr lang="en-US" dirty="0" err="1" smtClean="0"/>
              <a:t>Wörter</a:t>
            </a:r>
            <a:r>
              <a:rPr lang="en-US" dirty="0" smtClean="0"/>
              <a:t> </a:t>
            </a:r>
            <a:r>
              <a:rPr lang="en-US" dirty="0" err="1" smtClean="0"/>
              <a:t>habt</a:t>
            </a:r>
            <a:r>
              <a:rPr lang="en-US" dirty="0" smtClean="0"/>
              <a:t> </a:t>
            </a:r>
            <a:r>
              <a:rPr lang="en-US" dirty="0" err="1" smtClean="0"/>
              <a:t>ihr</a:t>
            </a:r>
            <a:r>
              <a:rPr lang="en-US" dirty="0" smtClean="0"/>
              <a:t> </a:t>
            </a:r>
            <a:r>
              <a:rPr lang="en-US" dirty="0" err="1" smtClean="0"/>
              <a:t>notiert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706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Zeitplan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sz="1800" dirty="0" err="1" smtClean="0"/>
              <a:t>Einzelstunde</a:t>
            </a:r>
            <a:r>
              <a:rPr lang="en-US" sz="1800" dirty="0" smtClean="0"/>
              <a:t> (ES)   </a:t>
            </a:r>
            <a:r>
              <a:rPr lang="en-US" sz="1800" dirty="0" err="1" smtClean="0"/>
              <a:t>Doppelstunde</a:t>
            </a:r>
            <a:r>
              <a:rPr lang="en-US" sz="1800" dirty="0" smtClean="0"/>
              <a:t> (DS)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AS </a:t>
            </a:r>
            <a:r>
              <a:rPr lang="en-US" dirty="0" err="1" smtClean="0">
                <a:solidFill>
                  <a:srgbClr val="FF0000"/>
                </a:solidFill>
              </a:rPr>
              <a:t>Themen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79512" y="2174874"/>
            <a:ext cx="4464496" cy="44944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 smtClean="0"/>
              <a:t>16.3. (DS) </a:t>
            </a:r>
            <a:r>
              <a:rPr lang="en-US" sz="2200" b="1" dirty="0" err="1" smtClean="0"/>
              <a:t>Kunst</a:t>
            </a:r>
            <a:r>
              <a:rPr lang="en-US" sz="2200" b="1" dirty="0" smtClean="0"/>
              <a:t> &amp; </a:t>
            </a:r>
            <a:r>
              <a:rPr lang="en-US" sz="2200" b="1" dirty="0" err="1" smtClean="0"/>
              <a:t>Architektur</a:t>
            </a:r>
            <a:endParaRPr lang="en-US" sz="2200" b="1" dirty="0" smtClean="0"/>
          </a:p>
          <a:p>
            <a:pPr marL="0" indent="0">
              <a:buNone/>
            </a:pPr>
            <a:r>
              <a:rPr lang="en-US" sz="2200" dirty="0" smtClean="0">
                <a:solidFill>
                  <a:srgbClr val="FF0000"/>
                </a:solidFill>
              </a:rPr>
              <a:t>17.3. </a:t>
            </a:r>
            <a:r>
              <a:rPr lang="en-US" sz="2200" dirty="0">
                <a:solidFill>
                  <a:srgbClr val="FF0000"/>
                </a:solidFill>
              </a:rPr>
              <a:t>(DS) Berliner </a:t>
            </a:r>
            <a:r>
              <a:rPr lang="en-US" sz="2200" dirty="0" err="1">
                <a:solidFill>
                  <a:srgbClr val="FF0000"/>
                </a:solidFill>
              </a:rPr>
              <a:t>Kulturleben</a:t>
            </a:r>
            <a:endParaRPr lang="en-US" sz="22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200" dirty="0" smtClean="0"/>
              <a:t>23.3</a:t>
            </a:r>
            <a:r>
              <a:rPr lang="en-US" sz="2200" dirty="0"/>
              <a:t>. </a:t>
            </a:r>
            <a:r>
              <a:rPr lang="en-US" sz="2200" dirty="0" smtClean="0"/>
              <a:t>(DS)  </a:t>
            </a:r>
            <a:r>
              <a:rPr lang="en-US" sz="2200" dirty="0" err="1"/>
              <a:t>Familie</a:t>
            </a:r>
            <a:r>
              <a:rPr lang="en-US" sz="2200" dirty="0"/>
              <a:t> </a:t>
            </a:r>
            <a:r>
              <a:rPr lang="en-US" sz="2200" dirty="0" err="1"/>
              <a:t>im</a:t>
            </a:r>
            <a:r>
              <a:rPr lang="en-US" sz="2200" dirty="0"/>
              <a:t> </a:t>
            </a:r>
            <a:r>
              <a:rPr lang="en-US" sz="2200" dirty="0" err="1"/>
              <a:t>Wandel</a:t>
            </a:r>
            <a:endParaRPr lang="en-US" sz="2200" dirty="0"/>
          </a:p>
          <a:p>
            <a:pPr marL="0" indent="0">
              <a:buNone/>
            </a:pPr>
            <a:r>
              <a:rPr lang="en-US" sz="2200" dirty="0" smtClean="0"/>
              <a:t>24.3. (ES)  </a:t>
            </a:r>
            <a:r>
              <a:rPr lang="en-US" sz="2200" dirty="0" err="1" smtClean="0"/>
              <a:t>Digitale</a:t>
            </a:r>
            <a:r>
              <a:rPr lang="en-US" sz="2200" dirty="0" smtClean="0"/>
              <a:t> Welt, </a:t>
            </a:r>
            <a:r>
              <a:rPr lang="en-US" sz="2200" dirty="0" err="1" smtClean="0"/>
              <a:t>Jugendkultur</a:t>
            </a:r>
            <a:endParaRPr lang="en-US" sz="2200" dirty="0"/>
          </a:p>
          <a:p>
            <a:pPr marL="0" indent="0">
              <a:buNone/>
            </a:pPr>
            <a:r>
              <a:rPr lang="en-US" sz="2200" dirty="0" smtClean="0"/>
              <a:t>          (ES)  </a:t>
            </a:r>
            <a:r>
              <a:rPr lang="en-US" sz="2200" dirty="0" err="1"/>
              <a:t>Feste</a:t>
            </a:r>
            <a:r>
              <a:rPr lang="en-US" sz="2200" dirty="0"/>
              <a:t> &amp; </a:t>
            </a:r>
            <a:r>
              <a:rPr lang="en-US" sz="2200" dirty="0" err="1" smtClean="0"/>
              <a:t>Traditionen</a:t>
            </a:r>
            <a:endParaRPr lang="en-US" sz="2200" dirty="0"/>
          </a:p>
          <a:p>
            <a:pPr marL="0" indent="0">
              <a:buNone/>
            </a:pPr>
            <a:endParaRPr lang="en-US" sz="2200" dirty="0" smtClean="0"/>
          </a:p>
          <a:p>
            <a:pPr marL="0" indent="0">
              <a:buNone/>
            </a:pPr>
            <a:r>
              <a:rPr lang="en-US" sz="2200" dirty="0" smtClean="0">
                <a:solidFill>
                  <a:srgbClr val="0000FF"/>
                </a:solidFill>
              </a:rPr>
              <a:t>+ Grammatik</a:t>
            </a:r>
          </a:p>
          <a:p>
            <a:pPr marL="0" indent="0">
              <a:buNone/>
            </a:pPr>
            <a:endParaRPr lang="en-US" sz="2200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1800" dirty="0" err="1"/>
              <a:t>Donnerstage</a:t>
            </a:r>
            <a:r>
              <a:rPr lang="en-US" sz="1800" dirty="0"/>
              <a:t>: </a:t>
            </a:r>
            <a:r>
              <a:rPr lang="en-US" sz="1800" dirty="0" smtClean="0"/>
              <a:t>18.3</a:t>
            </a:r>
            <a:r>
              <a:rPr lang="en-US" sz="1800" dirty="0"/>
              <a:t>.,</a:t>
            </a:r>
            <a:r>
              <a:rPr lang="en-US" sz="1800" dirty="0" smtClean="0"/>
              <a:t>25.3.</a:t>
            </a:r>
            <a:r>
              <a:rPr lang="en-US" sz="1800" dirty="0"/>
              <a:t>, </a:t>
            </a:r>
            <a:r>
              <a:rPr lang="en-US" sz="1800" dirty="0" smtClean="0"/>
              <a:t>1.4.,22.4.&amp; 6.5</a:t>
            </a:r>
            <a:r>
              <a:rPr lang="en-US" sz="1800" dirty="0"/>
              <a:t>.</a:t>
            </a:r>
          </a:p>
          <a:p>
            <a:pPr marL="0" indent="0">
              <a:buNone/>
            </a:pPr>
            <a:r>
              <a:rPr lang="en-US" sz="1800" dirty="0"/>
              <a:t>                          GBL, </a:t>
            </a:r>
            <a:r>
              <a:rPr lang="en-US" sz="1800" dirty="0" err="1"/>
              <a:t>Vorleser</a:t>
            </a:r>
            <a:r>
              <a:rPr lang="en-US" sz="1800" dirty="0"/>
              <a:t> &amp; IRP</a:t>
            </a:r>
          </a:p>
          <a:p>
            <a:pPr marL="0" indent="0">
              <a:buNone/>
            </a:pPr>
            <a:endParaRPr lang="en-US" sz="1800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 level </a:t>
            </a:r>
            <a:r>
              <a:rPr lang="en-US" dirty="0" err="1" smtClean="0">
                <a:solidFill>
                  <a:srgbClr val="FF0000"/>
                </a:solidFill>
              </a:rPr>
              <a:t>Themen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4644008" y="2132856"/>
            <a:ext cx="4499992" cy="46085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30.3. (DS) </a:t>
            </a:r>
            <a:r>
              <a:rPr lang="en-US" sz="2000" dirty="0" err="1" smtClean="0"/>
              <a:t>Einwanderung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31.3. (</a:t>
            </a:r>
            <a:r>
              <a:rPr lang="en-US" sz="2000" dirty="0"/>
              <a:t>DS) </a:t>
            </a:r>
            <a:r>
              <a:rPr lang="en-US" sz="2000" dirty="0" smtClean="0"/>
              <a:t>Integration</a:t>
            </a:r>
          </a:p>
          <a:p>
            <a:pPr marL="0" indent="0">
              <a:buNone/>
            </a:pPr>
            <a:r>
              <a:rPr lang="en-US" sz="2000" dirty="0" smtClean="0"/>
              <a:t>20.4. (</a:t>
            </a:r>
            <a:r>
              <a:rPr lang="en-US" sz="2000" dirty="0"/>
              <a:t>D</a:t>
            </a:r>
            <a:r>
              <a:rPr lang="en-US" sz="2000" dirty="0" smtClean="0"/>
              <a:t>S</a:t>
            </a:r>
            <a:r>
              <a:rPr lang="en-US" sz="2000" dirty="0"/>
              <a:t>) </a:t>
            </a:r>
            <a:r>
              <a:rPr lang="en-US" sz="2000" dirty="0" err="1" smtClean="0"/>
              <a:t>Rassismus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21.4. </a:t>
            </a:r>
            <a:r>
              <a:rPr lang="en-US" sz="2000" dirty="0"/>
              <a:t>(DS) </a:t>
            </a:r>
            <a:r>
              <a:rPr lang="en-US" sz="2000" dirty="0" err="1"/>
              <a:t>Wiedervereinigung</a:t>
            </a:r>
            <a:r>
              <a:rPr lang="en-US" sz="2000" dirty="0"/>
              <a:t> &amp; </a:t>
            </a:r>
            <a:r>
              <a:rPr lang="en-US" sz="2000" dirty="0" err="1" smtClean="0"/>
              <a:t>Folgen</a:t>
            </a: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27.4. </a:t>
            </a:r>
            <a:r>
              <a:rPr lang="mr-IN" sz="2000" dirty="0" smtClean="0"/>
              <a:t>–</a:t>
            </a:r>
            <a:r>
              <a:rPr lang="en-US" sz="2000" dirty="0" smtClean="0"/>
              <a:t> 29.4.  </a:t>
            </a:r>
            <a:r>
              <a:rPr lang="en-US" sz="2000" b="1" dirty="0" smtClean="0">
                <a:solidFill>
                  <a:srgbClr val="0000FF"/>
                </a:solidFill>
              </a:rPr>
              <a:t>Benchmark 8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4</a:t>
            </a:r>
            <a:r>
              <a:rPr lang="en-US" sz="2000" dirty="0" smtClean="0"/>
              <a:t>.5</a:t>
            </a:r>
            <a:r>
              <a:rPr lang="en-US" sz="2000" dirty="0"/>
              <a:t>. </a:t>
            </a:r>
            <a:r>
              <a:rPr lang="en-US" sz="2000" dirty="0" smtClean="0"/>
              <a:t>  (</a:t>
            </a:r>
            <a:r>
              <a:rPr lang="en-US" sz="2000" dirty="0"/>
              <a:t>DS) D &amp; die EU</a:t>
            </a:r>
          </a:p>
          <a:p>
            <a:pPr marL="0" indent="0">
              <a:buNone/>
            </a:pPr>
            <a:r>
              <a:rPr lang="en-US" sz="2000" dirty="0" smtClean="0"/>
              <a:t>5.5.</a:t>
            </a:r>
            <a:r>
              <a:rPr lang="en-US" sz="2000" dirty="0"/>
              <a:t> </a:t>
            </a:r>
            <a:r>
              <a:rPr lang="en-US" sz="2000" dirty="0" smtClean="0"/>
              <a:t>  (</a:t>
            </a:r>
            <a:r>
              <a:rPr lang="en-US" sz="2000" dirty="0"/>
              <a:t>ES) </a:t>
            </a:r>
            <a:r>
              <a:rPr lang="en-US" sz="2000" dirty="0" err="1"/>
              <a:t>Politik</a:t>
            </a:r>
            <a:r>
              <a:rPr lang="en-US" sz="2000" dirty="0"/>
              <a:t> &amp; </a:t>
            </a:r>
            <a:r>
              <a:rPr lang="en-US" sz="2000" dirty="0" err="1" smtClean="0"/>
              <a:t>Jugend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(ES) </a:t>
            </a:r>
            <a:r>
              <a:rPr lang="en-US" sz="2000" dirty="0" err="1" smtClean="0"/>
              <a:t>Verschiedenes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11.5. (DS)</a:t>
            </a:r>
          </a:p>
          <a:p>
            <a:pPr marL="0" indent="0">
              <a:buNone/>
            </a:pPr>
            <a:r>
              <a:rPr lang="en-US" sz="2000" dirty="0" smtClean="0"/>
              <a:t>12.5. (DS)      Reserve</a:t>
            </a:r>
          </a:p>
          <a:p>
            <a:pPr marL="0" indent="0">
              <a:buNone/>
            </a:pPr>
            <a:endParaRPr lang="en-US" sz="1500" b="1" dirty="0" smtClean="0">
              <a:solidFill>
                <a:srgbClr val="008000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endParaRPr lang="en-US" dirty="0"/>
          </a:p>
        </p:txBody>
      </p:sp>
      <p:sp>
        <p:nvSpPr>
          <p:cNvPr id="7" name="Right Brace 6"/>
          <p:cNvSpPr/>
          <p:nvPr/>
        </p:nvSpPr>
        <p:spPr>
          <a:xfrm>
            <a:off x="5796136" y="5949280"/>
            <a:ext cx="144016" cy="576064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14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solidFill>
                  <a:srgbClr val="FF0000"/>
                </a:solidFill>
                <a:latin typeface="Calibri" charset="0"/>
                <a:cs typeface="Malgun Gothic" charset="0"/>
              </a:rPr>
              <a:t> </a:t>
            </a:r>
            <a:r>
              <a:rPr lang="en-GB" dirty="0" err="1" smtClean="0">
                <a:latin typeface="Calibri" charset="0"/>
                <a:cs typeface="Malgun Gothic" charset="0"/>
              </a:rPr>
              <a:t>Übersetzt</a:t>
            </a:r>
            <a:r>
              <a:rPr lang="en-GB" dirty="0" smtClean="0">
                <a:latin typeface="Calibri" charset="0"/>
                <a:cs typeface="Malgun Gothic" charset="0"/>
              </a:rPr>
              <a:t> </a:t>
            </a:r>
            <a:r>
              <a:rPr lang="en-GB" dirty="0">
                <a:latin typeface="Calibri" charset="0"/>
                <a:cs typeface="Malgun Gothic" charset="0"/>
              </a:rPr>
              <a:t>ins Deutsche!</a:t>
            </a:r>
            <a:br>
              <a:rPr lang="en-GB" dirty="0">
                <a:latin typeface="Calibri" charset="0"/>
                <a:cs typeface="Malgun Gothic" charset="0"/>
              </a:rPr>
            </a:br>
            <a:r>
              <a:rPr lang="en-GB" dirty="0" err="1">
                <a:latin typeface="Calibri" charset="0"/>
                <a:cs typeface="Malgun Gothic" charset="0"/>
              </a:rPr>
              <a:t>Arbeitet</a:t>
            </a:r>
            <a:r>
              <a:rPr lang="en-GB" dirty="0">
                <a:latin typeface="Calibri" charset="0"/>
                <a:cs typeface="Malgun Gothic" charset="0"/>
              </a:rPr>
              <a:t> </a:t>
            </a:r>
            <a:r>
              <a:rPr lang="en-GB" dirty="0" err="1">
                <a:latin typeface="Calibri" charset="0"/>
                <a:cs typeface="Malgun Gothic" charset="0"/>
              </a:rPr>
              <a:t>zu</a:t>
            </a:r>
            <a:r>
              <a:rPr lang="en-GB" dirty="0">
                <a:latin typeface="Calibri" charset="0"/>
                <a:cs typeface="Malgun Gothic" charset="0"/>
              </a:rPr>
              <a:t> </a:t>
            </a:r>
            <a:r>
              <a:rPr lang="en-GB" dirty="0" err="1">
                <a:latin typeface="Calibri" charset="0"/>
                <a:cs typeface="Malgun Gothic" charset="0"/>
              </a:rPr>
              <a:t>zweit</a:t>
            </a:r>
            <a:r>
              <a:rPr lang="en-GB" dirty="0">
                <a:latin typeface="Calibri" charset="0"/>
                <a:cs typeface="Malgun Gothic" charset="0"/>
              </a:rPr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  <a:defRPr/>
            </a:pPr>
            <a:r>
              <a:rPr lang="en-GB" sz="2400" dirty="0" smtClean="0"/>
              <a:t>Many cities in Germany were destroyed and had to be re-built.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GB" sz="2400" dirty="0" smtClean="0"/>
              <a:t>The historic old parts of the towns were badly damaged.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GB" sz="2400" dirty="0" smtClean="0"/>
              <a:t>Some architects wanted to re-start from scratch.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GB" sz="2400" dirty="0" smtClean="0"/>
              <a:t>Many citizens preferred the cities as they were before the war.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GB" sz="2400" dirty="0" smtClean="0"/>
              <a:t>Old fronts of houses were restored.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GB" sz="2400" dirty="0" smtClean="0"/>
              <a:t>One wanted to maintain the old character of the view of the cities.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GB" sz="2400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GB" sz="1000" dirty="0" smtClean="0"/>
              <a:t>Mini whiteboards, speed activity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38275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>
                <a:solidFill>
                  <a:srgbClr val="0000FF"/>
                </a:solidFill>
                <a:latin typeface="Calibri" charset="0"/>
                <a:ea typeface="MS PGothic" charset="0"/>
                <a:cs typeface="Malgun Gothic" charset="0"/>
              </a:rPr>
              <a:t>Das Berliner Kulturleben</a:t>
            </a:r>
          </a:p>
        </p:txBody>
      </p:sp>
      <p:sp>
        <p:nvSpPr>
          <p:cNvPr id="16386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charset="0"/>
                <a:ea typeface="MS PGothic" charset="0"/>
                <a:cs typeface="Malgun Gothic" charset="0"/>
              </a:rPr>
              <a:t>Berlin – </a:t>
            </a:r>
            <a:r>
              <a:rPr lang="en-US" dirty="0" err="1">
                <a:latin typeface="Calibri" charset="0"/>
                <a:ea typeface="MS PGothic" charset="0"/>
                <a:cs typeface="Malgun Gothic" charset="0"/>
              </a:rPr>
              <a:t>geprägt</a:t>
            </a:r>
            <a:r>
              <a:rPr lang="en-US" dirty="0">
                <a:latin typeface="Calibri" charset="0"/>
                <a:ea typeface="MS PGothic" charset="0"/>
                <a:cs typeface="Malgun Gothic" charset="0"/>
              </a:rPr>
              <a:t> </a:t>
            </a:r>
            <a:r>
              <a:rPr lang="en-US" dirty="0" err="1">
                <a:latin typeface="Calibri" charset="0"/>
                <a:ea typeface="MS PGothic" charset="0"/>
                <a:cs typeface="Malgun Gothic" charset="0"/>
              </a:rPr>
              <a:t>durch</a:t>
            </a:r>
            <a:r>
              <a:rPr lang="en-US" dirty="0">
                <a:latin typeface="Calibri" charset="0"/>
                <a:ea typeface="MS PGothic" charset="0"/>
                <a:cs typeface="Malgun Gothic" charset="0"/>
              </a:rPr>
              <a:t> seine Geschichte</a:t>
            </a:r>
          </a:p>
          <a:p>
            <a:endParaRPr lang="en-US" dirty="0">
              <a:latin typeface="Calibri" charset="0"/>
              <a:ea typeface="MS PGothic" charset="0"/>
              <a:cs typeface="Malgun Gothic" charset="0"/>
            </a:endParaRPr>
          </a:p>
          <a:p>
            <a:r>
              <a:rPr lang="en-US" dirty="0">
                <a:latin typeface="Calibri" charset="0"/>
                <a:ea typeface="MS PGothic" charset="0"/>
                <a:cs typeface="Malgun Gothic" charset="0"/>
              </a:rPr>
              <a:t>Theater, </a:t>
            </a:r>
            <a:r>
              <a:rPr lang="en-US" dirty="0" err="1">
                <a:latin typeface="Calibri" charset="0"/>
                <a:ea typeface="MS PGothic" charset="0"/>
                <a:cs typeface="Malgun Gothic" charset="0"/>
              </a:rPr>
              <a:t>Musik</a:t>
            </a:r>
            <a:r>
              <a:rPr lang="en-US" dirty="0">
                <a:latin typeface="Calibri" charset="0"/>
                <a:ea typeface="MS PGothic" charset="0"/>
                <a:cs typeface="Malgun Gothic" charset="0"/>
              </a:rPr>
              <a:t> und </a:t>
            </a:r>
            <a:r>
              <a:rPr lang="en-US" dirty="0" err="1">
                <a:latin typeface="Calibri" charset="0"/>
                <a:ea typeface="MS PGothic" charset="0"/>
                <a:cs typeface="Malgun Gothic" charset="0"/>
              </a:rPr>
              <a:t>Museen</a:t>
            </a:r>
            <a:r>
              <a:rPr lang="en-US" dirty="0">
                <a:latin typeface="Calibri" charset="0"/>
                <a:ea typeface="MS PGothic" charset="0"/>
                <a:cs typeface="Malgun Gothic" charset="0"/>
              </a:rPr>
              <a:t> in Berlin</a:t>
            </a:r>
          </a:p>
          <a:p>
            <a:endParaRPr lang="en-US" dirty="0">
              <a:latin typeface="Calibri" charset="0"/>
              <a:ea typeface="MS PGothic" charset="0"/>
              <a:cs typeface="Malgun Gothic" charset="0"/>
            </a:endParaRPr>
          </a:p>
          <a:p>
            <a:r>
              <a:rPr lang="en-US" dirty="0">
                <a:latin typeface="Calibri" charset="0"/>
                <a:ea typeface="MS PGothic" charset="0"/>
                <a:cs typeface="Malgun Gothic" charset="0"/>
              </a:rPr>
              <a:t>Die </a:t>
            </a:r>
            <a:r>
              <a:rPr lang="en-US" dirty="0" err="1">
                <a:latin typeface="Calibri" charset="0"/>
                <a:ea typeface="MS PGothic" charset="0"/>
                <a:cs typeface="Malgun Gothic" charset="0"/>
              </a:rPr>
              <a:t>Vielfalt</a:t>
            </a:r>
            <a:r>
              <a:rPr lang="en-US" dirty="0">
                <a:latin typeface="Calibri" charset="0"/>
                <a:ea typeface="MS PGothic" charset="0"/>
                <a:cs typeface="Malgun Gothic" charset="0"/>
              </a:rPr>
              <a:t> </a:t>
            </a:r>
            <a:r>
              <a:rPr lang="en-US" dirty="0" err="1">
                <a:latin typeface="Calibri" charset="0"/>
                <a:ea typeface="MS PGothic" charset="0"/>
                <a:cs typeface="Malgun Gothic" charset="0"/>
              </a:rPr>
              <a:t>innerhalb</a:t>
            </a:r>
            <a:r>
              <a:rPr lang="en-US" dirty="0">
                <a:latin typeface="Calibri" charset="0"/>
                <a:ea typeface="MS PGothic" charset="0"/>
                <a:cs typeface="Malgun Gothic" charset="0"/>
              </a:rPr>
              <a:t> der </a:t>
            </a:r>
            <a:r>
              <a:rPr lang="en-US" dirty="0" err="1">
                <a:latin typeface="Calibri" charset="0"/>
                <a:ea typeface="MS PGothic" charset="0"/>
                <a:cs typeface="Malgun Gothic" charset="0"/>
              </a:rPr>
              <a:t>Bevölkerung</a:t>
            </a:r>
            <a:r>
              <a:rPr lang="en-US" dirty="0">
                <a:latin typeface="Calibri" charset="0"/>
                <a:ea typeface="MS PGothic" charset="0"/>
                <a:cs typeface="Malgun Gothic" charset="0"/>
              </a:rPr>
              <a:t> Berlins</a:t>
            </a:r>
          </a:p>
          <a:p>
            <a:endParaRPr lang="en-US" dirty="0">
              <a:latin typeface="Calibri" charset="0"/>
              <a:ea typeface="MS PGothic" charset="0"/>
              <a:cs typeface="Malgun Gothic" charset="0"/>
            </a:endParaRPr>
          </a:p>
        </p:txBody>
      </p:sp>
      <p:sp>
        <p:nvSpPr>
          <p:cNvPr id="16387" name="Text Placeholder 4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n-US" sz="3200" b="1" dirty="0" smtClean="0">
              <a:solidFill>
                <a:srgbClr val="FF0000"/>
              </a:solidFill>
              <a:latin typeface="Calibri" charset="0"/>
              <a:ea typeface="MS PGothic" charset="0"/>
              <a:cs typeface="Malgun Gothic" charset="0"/>
            </a:endParaRPr>
          </a:p>
          <a:p>
            <a:endParaRPr lang="en-US" sz="3200" b="1" dirty="0">
              <a:solidFill>
                <a:srgbClr val="FF0000"/>
              </a:solidFill>
              <a:latin typeface="Calibri" charset="0"/>
              <a:ea typeface="MS PGothic" charset="0"/>
              <a:cs typeface="Malgun Gothic" charset="0"/>
            </a:endParaRPr>
          </a:p>
          <a:p>
            <a:endParaRPr lang="en-US" sz="3200" b="1" dirty="0" smtClean="0">
              <a:solidFill>
                <a:srgbClr val="FF0000"/>
              </a:solidFill>
              <a:latin typeface="Calibri" charset="0"/>
              <a:ea typeface="MS PGothic" charset="0"/>
              <a:cs typeface="Malgun Gothic" charset="0"/>
            </a:endParaRPr>
          </a:p>
          <a:p>
            <a:r>
              <a:rPr lang="en-US" sz="3200" b="1" dirty="0" err="1" smtClean="0">
                <a:solidFill>
                  <a:srgbClr val="FF0000"/>
                </a:solidFill>
                <a:latin typeface="Calibri" charset="0"/>
                <a:ea typeface="MS PGothic" charset="0"/>
                <a:cs typeface="Malgun Gothic" charset="0"/>
              </a:rPr>
              <a:t>Überblick</a:t>
            </a:r>
            <a:r>
              <a:rPr lang="en-US" sz="3200" b="1" dirty="0" smtClean="0">
                <a:solidFill>
                  <a:srgbClr val="FF0000"/>
                </a:solidFill>
                <a:latin typeface="Calibri" charset="0"/>
                <a:ea typeface="MS PGothic" charset="0"/>
                <a:cs typeface="Malgun Gothic" charset="0"/>
              </a:rPr>
              <a:t>:</a:t>
            </a:r>
            <a:endParaRPr lang="en-US" sz="3200" b="1" dirty="0">
              <a:solidFill>
                <a:srgbClr val="FF0000"/>
              </a:solidFill>
              <a:latin typeface="Calibri" charset="0"/>
              <a:ea typeface="MS PGothic" charset="0"/>
              <a:cs typeface="Malgun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237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188913"/>
            <a:ext cx="5075238" cy="2855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TextBox 2"/>
          <p:cNvSpPr txBox="1">
            <a:spLocks noChangeArrowheads="1"/>
          </p:cNvSpPr>
          <p:nvPr/>
        </p:nvSpPr>
        <p:spPr bwMode="auto">
          <a:xfrm>
            <a:off x="468313" y="3573463"/>
            <a:ext cx="7920037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charset="0"/>
                <a:ea typeface="ＭＳ Ｐゴシック" charset="0"/>
                <a:cs typeface="Malgun Gothic" charset="0"/>
              </a:defRPr>
            </a:lvl1pPr>
            <a:lvl2pPr>
              <a:defRPr sz="2800">
                <a:solidFill>
                  <a:schemeClr val="tx1"/>
                </a:solidFill>
                <a:latin typeface="Calibri" charset="0"/>
                <a:ea typeface="Malgun Gothic" charset="0"/>
                <a:cs typeface="Malgun Gothic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Malgun Gothic" charset="0"/>
                <a:cs typeface="Malgun Gothic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Malgun Gothic" charset="0"/>
                <a:cs typeface="Malgun Gothic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Malgun Gothic" charset="0"/>
                <a:cs typeface="Malgun Gothic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algun Gothic" charset="0"/>
                <a:cs typeface="Malgun Gothic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algun Gothic" charset="0"/>
                <a:cs typeface="Malgun Gothic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algun Gothic" charset="0"/>
                <a:cs typeface="Malgun Gothic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algun Gothic" charset="0"/>
                <a:cs typeface="Malgun Gothic" charset="0"/>
              </a:defRPr>
            </a:lvl9pPr>
          </a:lstStyle>
          <a:p>
            <a:pPr marL="342900" indent="-342900">
              <a:buFont typeface="Calibri" charset="0"/>
              <a:buAutoNum type="arabicPeriod"/>
            </a:pPr>
            <a:r>
              <a:rPr lang="en-US" sz="1800" dirty="0">
                <a:ea typeface="Malgun Gothic" charset="0"/>
              </a:rPr>
              <a:t>Friedrich der </a:t>
            </a:r>
            <a:r>
              <a:rPr lang="en-US" sz="1800" dirty="0" err="1">
                <a:ea typeface="Malgun Gothic" charset="0"/>
              </a:rPr>
              <a:t>Große</a:t>
            </a:r>
            <a:r>
              <a:rPr lang="en-US" sz="1800" dirty="0">
                <a:ea typeface="Malgun Gothic" charset="0"/>
              </a:rPr>
              <a:t> </a:t>
            </a:r>
            <a:r>
              <a:rPr lang="en-US" sz="1800" dirty="0" err="1">
                <a:ea typeface="Malgun Gothic" charset="0"/>
              </a:rPr>
              <a:t>interessierte</a:t>
            </a:r>
            <a:r>
              <a:rPr lang="en-US" sz="1800" dirty="0">
                <a:ea typeface="Malgun Gothic" charset="0"/>
              </a:rPr>
              <a:t> </a:t>
            </a:r>
            <a:r>
              <a:rPr lang="en-US" sz="1800" dirty="0" err="1">
                <a:ea typeface="Malgun Gothic" charset="0"/>
              </a:rPr>
              <a:t>sich</a:t>
            </a:r>
            <a:r>
              <a:rPr lang="en-US" sz="1800" dirty="0">
                <a:ea typeface="Malgun Gothic" charset="0"/>
              </a:rPr>
              <a:t> </a:t>
            </a:r>
            <a:r>
              <a:rPr lang="en-US" sz="1800" dirty="0" err="1">
                <a:ea typeface="Malgun Gothic" charset="0"/>
              </a:rPr>
              <a:t>vor</a:t>
            </a:r>
            <a:r>
              <a:rPr lang="en-US" sz="1800" dirty="0">
                <a:ea typeface="Malgun Gothic" charset="0"/>
              </a:rPr>
              <a:t> </a:t>
            </a:r>
            <a:r>
              <a:rPr lang="en-US" sz="1800" dirty="0" err="1">
                <a:ea typeface="Malgun Gothic" charset="0"/>
              </a:rPr>
              <a:t>allem</a:t>
            </a:r>
            <a:r>
              <a:rPr lang="en-US" sz="1800" dirty="0">
                <a:ea typeface="Malgun Gothic" charset="0"/>
              </a:rPr>
              <a:t> </a:t>
            </a:r>
            <a:r>
              <a:rPr lang="en-US" sz="1800" dirty="0" err="1">
                <a:ea typeface="Malgun Gothic" charset="0"/>
              </a:rPr>
              <a:t>für</a:t>
            </a:r>
            <a:r>
              <a:rPr lang="en-US" sz="1800" dirty="0">
                <a:ea typeface="Malgun Gothic" charset="0"/>
              </a:rPr>
              <a:t> </a:t>
            </a:r>
            <a:r>
              <a:rPr lang="en-US" sz="1800" dirty="0" err="1">
                <a:ea typeface="Malgun Gothic" charset="0"/>
              </a:rPr>
              <a:t>Musik</a:t>
            </a:r>
            <a:r>
              <a:rPr lang="en-US" sz="1800" dirty="0">
                <a:ea typeface="Malgun Gothic" charset="0"/>
              </a:rPr>
              <a:t>, </a:t>
            </a:r>
            <a:r>
              <a:rPr lang="en-US" sz="1800" dirty="0" err="1">
                <a:ea typeface="Malgun Gothic" charset="0"/>
              </a:rPr>
              <a:t>Kultur</a:t>
            </a:r>
            <a:r>
              <a:rPr lang="en-US" sz="1800" dirty="0">
                <a:ea typeface="Malgun Gothic" charset="0"/>
              </a:rPr>
              <a:t> und </a:t>
            </a:r>
            <a:r>
              <a:rPr lang="en-US" sz="1800" dirty="0" err="1">
                <a:ea typeface="Malgun Gothic" charset="0"/>
              </a:rPr>
              <a:t>Philosophie</a:t>
            </a:r>
            <a:r>
              <a:rPr lang="en-US" sz="1800" dirty="0">
                <a:ea typeface="Malgun Gothic" charset="0"/>
              </a:rPr>
              <a:t>.</a:t>
            </a:r>
          </a:p>
          <a:p>
            <a:pPr marL="342900" indent="-342900">
              <a:buFont typeface="Calibri" charset="0"/>
              <a:buAutoNum type="arabicPeriod"/>
            </a:pPr>
            <a:r>
              <a:rPr lang="en-US" sz="1800" dirty="0" err="1">
                <a:ea typeface="Malgun Gothic" charset="0"/>
              </a:rPr>
              <a:t>Einige</a:t>
            </a:r>
            <a:r>
              <a:rPr lang="en-US" sz="1800" dirty="0">
                <a:ea typeface="Malgun Gothic" charset="0"/>
              </a:rPr>
              <a:t> </a:t>
            </a:r>
            <a:r>
              <a:rPr lang="en-US" sz="1800" dirty="0" err="1">
                <a:ea typeface="Malgun Gothic" charset="0"/>
              </a:rPr>
              <a:t>Gebäude</a:t>
            </a:r>
            <a:r>
              <a:rPr lang="en-US" sz="1800" dirty="0">
                <a:ea typeface="Malgun Gothic" charset="0"/>
              </a:rPr>
              <a:t> </a:t>
            </a:r>
            <a:r>
              <a:rPr lang="en-US" sz="1800" dirty="0" err="1">
                <a:ea typeface="Malgun Gothic" charset="0"/>
              </a:rPr>
              <a:t>aus</a:t>
            </a:r>
            <a:r>
              <a:rPr lang="en-US" sz="1800" dirty="0">
                <a:ea typeface="Malgun Gothic" charset="0"/>
              </a:rPr>
              <a:t> der </a:t>
            </a:r>
            <a:r>
              <a:rPr lang="en-US" sz="1800" dirty="0" err="1">
                <a:ea typeface="Malgun Gothic" charset="0"/>
              </a:rPr>
              <a:t>Zeit</a:t>
            </a:r>
            <a:r>
              <a:rPr lang="en-US" sz="1800" dirty="0">
                <a:ea typeface="Malgun Gothic" charset="0"/>
              </a:rPr>
              <a:t> Friedrich des </a:t>
            </a:r>
            <a:r>
              <a:rPr lang="en-US" sz="1800" dirty="0" err="1">
                <a:ea typeface="Malgun Gothic" charset="0"/>
              </a:rPr>
              <a:t>Großen</a:t>
            </a:r>
            <a:r>
              <a:rPr lang="en-US" sz="1800" dirty="0">
                <a:ea typeface="Malgun Gothic" charset="0"/>
              </a:rPr>
              <a:t> </a:t>
            </a:r>
            <a:r>
              <a:rPr lang="en-US" sz="1800" dirty="0" err="1">
                <a:ea typeface="Malgun Gothic" charset="0"/>
              </a:rPr>
              <a:t>sind</a:t>
            </a:r>
            <a:r>
              <a:rPr lang="en-US" sz="1800" dirty="0">
                <a:ea typeface="Malgun Gothic" charset="0"/>
              </a:rPr>
              <a:t> in Berlin </a:t>
            </a:r>
            <a:r>
              <a:rPr lang="en-US" sz="1800" dirty="0" err="1">
                <a:ea typeface="Malgun Gothic" charset="0"/>
              </a:rPr>
              <a:t>noch</a:t>
            </a:r>
            <a:r>
              <a:rPr lang="en-US" sz="1800" dirty="0">
                <a:ea typeface="Malgun Gothic" charset="0"/>
              </a:rPr>
              <a:t> </a:t>
            </a:r>
            <a:r>
              <a:rPr lang="en-US" sz="1800" dirty="0" err="1">
                <a:ea typeface="Malgun Gothic" charset="0"/>
              </a:rPr>
              <a:t>zu</a:t>
            </a:r>
            <a:r>
              <a:rPr lang="en-US" sz="1800" dirty="0">
                <a:ea typeface="Malgun Gothic" charset="0"/>
              </a:rPr>
              <a:t> </a:t>
            </a:r>
            <a:r>
              <a:rPr lang="en-US" sz="1800" dirty="0" err="1">
                <a:ea typeface="Malgun Gothic" charset="0"/>
              </a:rPr>
              <a:t>sehen</a:t>
            </a:r>
            <a:r>
              <a:rPr lang="en-US" sz="1800" dirty="0">
                <a:ea typeface="Malgun Gothic" charset="0"/>
              </a:rPr>
              <a:t>.</a:t>
            </a:r>
          </a:p>
          <a:p>
            <a:pPr marL="342900" indent="-342900">
              <a:buFont typeface="Calibri" charset="0"/>
              <a:buAutoNum type="arabicPeriod"/>
            </a:pPr>
            <a:r>
              <a:rPr lang="en-US" sz="1800" dirty="0">
                <a:ea typeface="Malgun Gothic" charset="0"/>
              </a:rPr>
              <a:t>Das </a:t>
            </a:r>
            <a:r>
              <a:rPr lang="en-US" sz="1800" dirty="0" err="1">
                <a:ea typeface="Malgun Gothic" charset="0"/>
              </a:rPr>
              <a:t>Brandenburger</a:t>
            </a:r>
            <a:r>
              <a:rPr lang="en-US" sz="1800" dirty="0">
                <a:ea typeface="Malgun Gothic" charset="0"/>
              </a:rPr>
              <a:t> Tor </a:t>
            </a:r>
            <a:r>
              <a:rPr lang="en-US" sz="1800" dirty="0" err="1">
                <a:ea typeface="Malgun Gothic" charset="0"/>
              </a:rPr>
              <a:t>wurde</a:t>
            </a:r>
            <a:r>
              <a:rPr lang="en-US" sz="1800" dirty="0">
                <a:ea typeface="Malgun Gothic" charset="0"/>
              </a:rPr>
              <a:t> </a:t>
            </a:r>
            <a:r>
              <a:rPr lang="en-US" sz="1800" dirty="0" err="1">
                <a:ea typeface="Malgun Gothic" charset="0"/>
              </a:rPr>
              <a:t>vor</a:t>
            </a:r>
            <a:r>
              <a:rPr lang="en-US" sz="1800" dirty="0">
                <a:ea typeface="Malgun Gothic" charset="0"/>
              </a:rPr>
              <a:t> 200 </a:t>
            </a:r>
            <a:r>
              <a:rPr lang="en-US" sz="1800" dirty="0" err="1">
                <a:ea typeface="Malgun Gothic" charset="0"/>
              </a:rPr>
              <a:t>Jahren</a:t>
            </a:r>
            <a:r>
              <a:rPr lang="en-US" sz="1800" dirty="0">
                <a:ea typeface="Malgun Gothic" charset="0"/>
              </a:rPr>
              <a:t> </a:t>
            </a:r>
            <a:r>
              <a:rPr lang="en-US" sz="1800" dirty="0" err="1">
                <a:ea typeface="Malgun Gothic" charset="0"/>
              </a:rPr>
              <a:t>gebaut.Von</a:t>
            </a:r>
            <a:r>
              <a:rPr lang="en-US" sz="1800" dirty="0">
                <a:ea typeface="Malgun Gothic" charset="0"/>
              </a:rPr>
              <a:t> 1900 </a:t>
            </a:r>
            <a:r>
              <a:rPr lang="en-US" sz="1800" dirty="0" err="1">
                <a:ea typeface="Malgun Gothic" charset="0"/>
              </a:rPr>
              <a:t>bis</a:t>
            </a:r>
            <a:r>
              <a:rPr lang="en-US" sz="1800" dirty="0">
                <a:ea typeface="Malgun Gothic" charset="0"/>
              </a:rPr>
              <a:t> 2000 </a:t>
            </a:r>
            <a:r>
              <a:rPr lang="en-US" sz="1800" dirty="0" err="1">
                <a:ea typeface="Malgun Gothic" charset="0"/>
              </a:rPr>
              <a:t>stieg</a:t>
            </a:r>
            <a:r>
              <a:rPr lang="en-US" sz="1800" dirty="0">
                <a:ea typeface="Malgun Gothic" charset="0"/>
              </a:rPr>
              <a:t> Berlins </a:t>
            </a:r>
            <a:r>
              <a:rPr lang="en-US" sz="1800" dirty="0" err="1">
                <a:ea typeface="Malgun Gothic" charset="0"/>
              </a:rPr>
              <a:t>Einwohnerzahl</a:t>
            </a:r>
            <a:r>
              <a:rPr lang="en-US" sz="1800" dirty="0">
                <a:ea typeface="Malgun Gothic" charset="0"/>
              </a:rPr>
              <a:t> von 1.889.000 auf 3.382.000.</a:t>
            </a:r>
          </a:p>
          <a:p>
            <a:pPr marL="342900" indent="-342900">
              <a:buFont typeface="Calibri" charset="0"/>
              <a:buAutoNum type="arabicPeriod"/>
            </a:pPr>
            <a:r>
              <a:rPr lang="en-US" sz="1800" dirty="0">
                <a:ea typeface="Malgun Gothic" charset="0"/>
              </a:rPr>
              <a:t>Die </a:t>
            </a:r>
            <a:r>
              <a:rPr lang="en-US" sz="1800" dirty="0" err="1">
                <a:ea typeface="Malgun Gothic" charset="0"/>
              </a:rPr>
              <a:t>Religionsfreiheit</a:t>
            </a:r>
            <a:r>
              <a:rPr lang="en-US" sz="1800" dirty="0">
                <a:ea typeface="Malgun Gothic" charset="0"/>
              </a:rPr>
              <a:t> in </a:t>
            </a:r>
            <a:r>
              <a:rPr lang="en-US" sz="1800" dirty="0" err="1">
                <a:ea typeface="Malgun Gothic" charset="0"/>
              </a:rPr>
              <a:t>Preußen</a:t>
            </a:r>
            <a:r>
              <a:rPr lang="en-US" sz="1800" dirty="0">
                <a:ea typeface="Malgun Gothic" charset="0"/>
              </a:rPr>
              <a:t> </a:t>
            </a:r>
            <a:r>
              <a:rPr lang="en-US" sz="1800" dirty="0" err="1">
                <a:ea typeface="Malgun Gothic" charset="0"/>
              </a:rPr>
              <a:t>trug</a:t>
            </a:r>
            <a:r>
              <a:rPr lang="en-US" sz="1800" dirty="0">
                <a:ea typeface="Malgun Gothic" charset="0"/>
              </a:rPr>
              <a:t> </a:t>
            </a:r>
            <a:r>
              <a:rPr lang="en-US" sz="1800" dirty="0" err="1">
                <a:ea typeface="Malgun Gothic" charset="0"/>
              </a:rPr>
              <a:t>dazu</a:t>
            </a:r>
            <a:r>
              <a:rPr lang="en-US" sz="1800" dirty="0">
                <a:ea typeface="Malgun Gothic" charset="0"/>
              </a:rPr>
              <a:t> </a:t>
            </a:r>
            <a:r>
              <a:rPr lang="en-US" sz="1800" dirty="0" err="1">
                <a:ea typeface="Malgun Gothic" charset="0"/>
              </a:rPr>
              <a:t>bei</a:t>
            </a:r>
            <a:r>
              <a:rPr lang="en-US" sz="1800" dirty="0">
                <a:ea typeface="Malgun Gothic" charset="0"/>
              </a:rPr>
              <a:t>, </a:t>
            </a:r>
            <a:r>
              <a:rPr lang="en-US" sz="1800" dirty="0" err="1">
                <a:ea typeface="Malgun Gothic" charset="0"/>
              </a:rPr>
              <a:t>dass</a:t>
            </a:r>
            <a:r>
              <a:rPr lang="en-US" sz="1800" dirty="0">
                <a:ea typeface="Malgun Gothic" charset="0"/>
              </a:rPr>
              <a:t> Berlin </a:t>
            </a:r>
            <a:r>
              <a:rPr lang="en-US" sz="1800" dirty="0" err="1">
                <a:ea typeface="Malgun Gothic" charset="0"/>
              </a:rPr>
              <a:t>zu</a:t>
            </a:r>
            <a:r>
              <a:rPr lang="en-US" sz="1800" dirty="0">
                <a:ea typeface="Malgun Gothic" charset="0"/>
              </a:rPr>
              <a:t> </a:t>
            </a:r>
            <a:r>
              <a:rPr lang="en-US" sz="1800" dirty="0" err="1">
                <a:ea typeface="Malgun Gothic" charset="0"/>
              </a:rPr>
              <a:t>einer</a:t>
            </a:r>
            <a:r>
              <a:rPr lang="en-US" sz="1800" dirty="0">
                <a:ea typeface="Malgun Gothic" charset="0"/>
              </a:rPr>
              <a:t> Welt-</a:t>
            </a:r>
            <a:r>
              <a:rPr lang="en-US" sz="1800" dirty="0" err="1">
                <a:ea typeface="Malgun Gothic" charset="0"/>
              </a:rPr>
              <a:t>metropole</a:t>
            </a:r>
            <a:r>
              <a:rPr lang="en-US" sz="1800" dirty="0">
                <a:ea typeface="Malgun Gothic" charset="0"/>
              </a:rPr>
              <a:t> </a:t>
            </a:r>
            <a:r>
              <a:rPr lang="en-US" sz="1800" dirty="0" err="1">
                <a:ea typeface="Malgun Gothic" charset="0"/>
              </a:rPr>
              <a:t>wurde</a:t>
            </a:r>
            <a:r>
              <a:rPr lang="en-US" sz="1800" dirty="0">
                <a:ea typeface="Malgun Gothic" charset="0"/>
              </a:rPr>
              <a:t>.</a:t>
            </a:r>
          </a:p>
          <a:p>
            <a:pPr marL="342900" indent="-342900">
              <a:buFont typeface="Calibri" charset="0"/>
              <a:buAutoNum type="arabicPeriod"/>
            </a:pPr>
            <a:r>
              <a:rPr lang="en-US" sz="1800" dirty="0">
                <a:ea typeface="Malgun Gothic" charset="0"/>
              </a:rPr>
              <a:t>Friedrich war </a:t>
            </a:r>
            <a:r>
              <a:rPr lang="en-US" sz="1800" dirty="0" err="1">
                <a:ea typeface="Malgun Gothic" charset="0"/>
              </a:rPr>
              <a:t>für</a:t>
            </a:r>
            <a:r>
              <a:rPr lang="en-US" sz="1800" dirty="0">
                <a:ea typeface="Malgun Gothic" charset="0"/>
              </a:rPr>
              <a:t> seine </a:t>
            </a:r>
            <a:r>
              <a:rPr lang="en-US" sz="1800" dirty="0" err="1">
                <a:ea typeface="Malgun Gothic" charset="0"/>
              </a:rPr>
              <a:t>Tafelrunden</a:t>
            </a:r>
            <a:r>
              <a:rPr lang="en-US" sz="1800" dirty="0">
                <a:ea typeface="Malgun Gothic" charset="0"/>
              </a:rPr>
              <a:t> </a:t>
            </a:r>
            <a:r>
              <a:rPr lang="en-US" sz="1800" dirty="0" err="1">
                <a:ea typeface="Malgun Gothic" charset="0"/>
              </a:rPr>
              <a:t>berühmt</a:t>
            </a:r>
            <a:r>
              <a:rPr lang="en-US" sz="1800" dirty="0">
                <a:ea typeface="Malgun Gothic" charset="0"/>
              </a:rPr>
              <a:t>.                                           </a:t>
            </a:r>
            <a:endParaRPr lang="en-US" sz="1800" dirty="0" smtClean="0">
              <a:ea typeface="Malgun Gothic" charset="0"/>
            </a:endParaRPr>
          </a:p>
          <a:p>
            <a:r>
              <a:rPr lang="en-US" sz="1800" dirty="0" smtClean="0">
                <a:ea typeface="Malgun Gothic" charset="0"/>
              </a:rPr>
              <a:t> </a:t>
            </a:r>
            <a:r>
              <a:rPr lang="en-US" sz="800" dirty="0">
                <a:ea typeface="Malgun Gothic" charset="0"/>
              </a:rPr>
              <a:t>S. 93 </a:t>
            </a:r>
            <a:r>
              <a:rPr lang="en-US" sz="800" dirty="0" err="1">
                <a:ea typeface="Malgun Gothic" charset="0"/>
              </a:rPr>
              <a:t>Üb</a:t>
            </a:r>
            <a:r>
              <a:rPr lang="en-US" sz="800" dirty="0">
                <a:ea typeface="Malgun Gothic" charset="0"/>
              </a:rPr>
              <a:t>. 3</a:t>
            </a:r>
          </a:p>
        </p:txBody>
      </p:sp>
      <p:sp>
        <p:nvSpPr>
          <p:cNvPr id="12292" name="TextBox 3"/>
          <p:cNvSpPr txBox="1">
            <a:spLocks noChangeArrowheads="1"/>
          </p:cNvSpPr>
          <p:nvPr/>
        </p:nvSpPr>
        <p:spPr bwMode="auto">
          <a:xfrm>
            <a:off x="7019925" y="1125538"/>
            <a:ext cx="194468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charset="0"/>
                <a:ea typeface="ＭＳ Ｐゴシック" charset="0"/>
                <a:cs typeface="Malgun Gothic" charset="0"/>
              </a:defRPr>
            </a:lvl1pPr>
            <a:lvl2pPr>
              <a:defRPr sz="2800">
                <a:solidFill>
                  <a:schemeClr val="tx1"/>
                </a:solidFill>
                <a:latin typeface="Calibri" charset="0"/>
                <a:ea typeface="Malgun Gothic" charset="0"/>
                <a:cs typeface="Malgun Gothic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Malgun Gothic" charset="0"/>
                <a:cs typeface="Malgun Gothic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Malgun Gothic" charset="0"/>
                <a:cs typeface="Malgun Gothic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Malgun Gothic" charset="0"/>
                <a:cs typeface="Malgun Gothic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algun Gothic" charset="0"/>
                <a:cs typeface="Malgun Gothic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algun Gothic" charset="0"/>
                <a:cs typeface="Malgun Gothic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algun Gothic" charset="0"/>
                <a:cs typeface="Malgun Gothic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algun Gothic" charset="0"/>
                <a:cs typeface="Malgun Gothic" charset="0"/>
              </a:defRPr>
            </a:lvl9pPr>
          </a:lstStyle>
          <a:p>
            <a:r>
              <a:rPr lang="en-US" sz="2800" b="1" dirty="0" smtClean="0">
                <a:solidFill>
                  <a:srgbClr val="FF0000"/>
                </a:solidFill>
                <a:ea typeface="Malgun Gothic" charset="0"/>
              </a:rPr>
              <a:t>KG: </a:t>
            </a:r>
            <a:r>
              <a:rPr lang="en-US" sz="2800" b="1" dirty="0" err="1">
                <a:solidFill>
                  <a:srgbClr val="FF0000"/>
                </a:solidFill>
                <a:ea typeface="Malgun Gothic" charset="0"/>
              </a:rPr>
              <a:t>Übersetzt</a:t>
            </a:r>
            <a:r>
              <a:rPr lang="en-US" sz="2800" b="1" dirty="0">
                <a:solidFill>
                  <a:srgbClr val="FF0000"/>
                </a:solidFill>
                <a:ea typeface="Malgun Gothic" charset="0"/>
              </a:rPr>
              <a:t>!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900113" y="6308725"/>
            <a:ext cx="41767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charset="0"/>
                <a:ea typeface="ＭＳ Ｐゴシック" charset="0"/>
                <a:cs typeface="Malgun Gothic" charset="0"/>
              </a:defRPr>
            </a:lvl1pPr>
            <a:lvl2pPr>
              <a:defRPr sz="2800">
                <a:solidFill>
                  <a:schemeClr val="tx1"/>
                </a:solidFill>
                <a:latin typeface="Calibri" charset="0"/>
                <a:ea typeface="Malgun Gothic" charset="0"/>
                <a:cs typeface="Malgun Gothic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Malgun Gothic" charset="0"/>
                <a:cs typeface="Malgun Gothic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Malgun Gothic" charset="0"/>
                <a:cs typeface="Malgun Gothic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Malgun Gothic" charset="0"/>
                <a:cs typeface="Malgun Gothic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algun Gothic" charset="0"/>
                <a:cs typeface="Malgun Gothic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algun Gothic" charset="0"/>
                <a:cs typeface="Malgun Gothic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algun Gothic" charset="0"/>
                <a:cs typeface="Malgun Gothic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algun Gothic" charset="0"/>
                <a:cs typeface="Malgun Gothic" charset="0"/>
              </a:defRPr>
            </a:lvl9pPr>
          </a:lstStyle>
          <a:p>
            <a:r>
              <a:rPr lang="en-US" sz="1800">
                <a:solidFill>
                  <a:srgbClr val="FF0000"/>
                </a:solidFill>
                <a:ea typeface="Malgun Gothic" charset="0"/>
              </a:rPr>
              <a:t>Wo sind hier die Präpositionen?</a:t>
            </a:r>
          </a:p>
        </p:txBody>
      </p:sp>
    </p:spTree>
    <p:extLst>
      <p:ext uri="{BB962C8B-B14F-4D97-AF65-F5344CB8AC3E}">
        <p14:creationId xmlns:p14="http://schemas.microsoft.com/office/powerpoint/2010/main" val="351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188913"/>
            <a:ext cx="5075238" cy="2855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extBox 2"/>
          <p:cNvSpPr txBox="1">
            <a:spLocks noChangeArrowheads="1"/>
          </p:cNvSpPr>
          <p:nvPr/>
        </p:nvSpPr>
        <p:spPr bwMode="auto">
          <a:xfrm>
            <a:off x="468313" y="3573463"/>
            <a:ext cx="7920037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charset="0"/>
                <a:ea typeface="ＭＳ Ｐゴシック" charset="0"/>
                <a:cs typeface="Malgun Gothic" charset="0"/>
              </a:defRPr>
            </a:lvl1pPr>
            <a:lvl2pPr>
              <a:defRPr sz="2800">
                <a:solidFill>
                  <a:schemeClr val="tx1"/>
                </a:solidFill>
                <a:latin typeface="Calibri" charset="0"/>
                <a:ea typeface="Malgun Gothic" charset="0"/>
                <a:cs typeface="Malgun Gothic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Malgun Gothic" charset="0"/>
                <a:cs typeface="Malgun Gothic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Malgun Gothic" charset="0"/>
                <a:cs typeface="Malgun Gothic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Malgun Gothic" charset="0"/>
                <a:cs typeface="Malgun Gothic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algun Gothic" charset="0"/>
                <a:cs typeface="Malgun Gothic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algun Gothic" charset="0"/>
                <a:cs typeface="Malgun Gothic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algun Gothic" charset="0"/>
                <a:cs typeface="Malgun Gothic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algun Gothic" charset="0"/>
                <a:cs typeface="Malgun Gothic" charset="0"/>
              </a:defRPr>
            </a:lvl9pPr>
          </a:lstStyle>
          <a:p>
            <a:pPr marL="342900" indent="-342900">
              <a:buFont typeface="Calibri" charset="0"/>
              <a:buAutoNum type="arabicPeriod"/>
            </a:pPr>
            <a:r>
              <a:rPr lang="en-US" sz="1800">
                <a:ea typeface="Malgun Gothic" charset="0"/>
              </a:rPr>
              <a:t>Friedrich der Große interessierte sich vor allem </a:t>
            </a:r>
            <a:r>
              <a:rPr lang="en-US" sz="1800">
                <a:solidFill>
                  <a:srgbClr val="0000FF"/>
                </a:solidFill>
                <a:ea typeface="Malgun Gothic" charset="0"/>
              </a:rPr>
              <a:t>für</a:t>
            </a:r>
            <a:r>
              <a:rPr lang="en-US" sz="1800">
                <a:ea typeface="Malgun Gothic" charset="0"/>
              </a:rPr>
              <a:t> Musik, Kultur und Philosophie.</a:t>
            </a:r>
          </a:p>
          <a:p>
            <a:pPr marL="342900" indent="-342900">
              <a:buFont typeface="Calibri" charset="0"/>
              <a:buAutoNum type="arabicPeriod"/>
            </a:pPr>
            <a:r>
              <a:rPr lang="en-US" sz="1800">
                <a:ea typeface="Malgun Gothic" charset="0"/>
              </a:rPr>
              <a:t>Einige Gebäude </a:t>
            </a:r>
            <a:r>
              <a:rPr lang="en-US" sz="1800">
                <a:solidFill>
                  <a:srgbClr val="0000FF"/>
                </a:solidFill>
                <a:ea typeface="Malgun Gothic" charset="0"/>
              </a:rPr>
              <a:t>aus</a:t>
            </a:r>
            <a:r>
              <a:rPr lang="en-US" sz="1800">
                <a:ea typeface="Malgun Gothic" charset="0"/>
              </a:rPr>
              <a:t> der Zeit Friedrich des Großen sind </a:t>
            </a:r>
            <a:r>
              <a:rPr lang="en-US" sz="1800">
                <a:solidFill>
                  <a:srgbClr val="0000FF"/>
                </a:solidFill>
                <a:ea typeface="Malgun Gothic" charset="0"/>
              </a:rPr>
              <a:t>in</a:t>
            </a:r>
            <a:r>
              <a:rPr lang="en-US" sz="1800">
                <a:ea typeface="Malgun Gothic" charset="0"/>
              </a:rPr>
              <a:t> Berlin noch zu sehen.</a:t>
            </a:r>
          </a:p>
          <a:p>
            <a:pPr marL="342900" indent="-342900">
              <a:buFont typeface="Calibri" charset="0"/>
              <a:buAutoNum type="arabicPeriod"/>
            </a:pPr>
            <a:r>
              <a:rPr lang="en-US" sz="1800">
                <a:ea typeface="Malgun Gothic" charset="0"/>
              </a:rPr>
              <a:t>Das Brandenburger Tor wurde </a:t>
            </a:r>
            <a:r>
              <a:rPr lang="en-US" sz="1800">
                <a:solidFill>
                  <a:srgbClr val="0000FF"/>
                </a:solidFill>
                <a:ea typeface="Malgun Gothic" charset="0"/>
              </a:rPr>
              <a:t>vor</a:t>
            </a:r>
            <a:r>
              <a:rPr lang="en-US" sz="1800">
                <a:ea typeface="Malgun Gothic" charset="0"/>
              </a:rPr>
              <a:t> 200 Jahren gebaut. </a:t>
            </a:r>
            <a:r>
              <a:rPr lang="en-US" sz="1800">
                <a:solidFill>
                  <a:srgbClr val="0000FF"/>
                </a:solidFill>
                <a:ea typeface="Malgun Gothic" charset="0"/>
              </a:rPr>
              <a:t>Von</a:t>
            </a:r>
            <a:r>
              <a:rPr lang="en-US" sz="1800">
                <a:ea typeface="Malgun Gothic" charset="0"/>
              </a:rPr>
              <a:t> 1900 </a:t>
            </a:r>
            <a:r>
              <a:rPr lang="en-US" sz="1800">
                <a:solidFill>
                  <a:srgbClr val="0000FF"/>
                </a:solidFill>
                <a:ea typeface="Malgun Gothic" charset="0"/>
              </a:rPr>
              <a:t>bis</a:t>
            </a:r>
            <a:r>
              <a:rPr lang="en-US" sz="1800">
                <a:ea typeface="Malgun Gothic" charset="0"/>
              </a:rPr>
              <a:t> 2000 stieg Berlins Einwohnerzahl </a:t>
            </a:r>
            <a:r>
              <a:rPr lang="en-US" sz="1800">
                <a:solidFill>
                  <a:srgbClr val="0000FF"/>
                </a:solidFill>
                <a:ea typeface="Malgun Gothic" charset="0"/>
              </a:rPr>
              <a:t>von</a:t>
            </a:r>
            <a:r>
              <a:rPr lang="en-US" sz="1800">
                <a:ea typeface="Malgun Gothic" charset="0"/>
              </a:rPr>
              <a:t> 1.889.000 </a:t>
            </a:r>
            <a:r>
              <a:rPr lang="en-US" sz="1800">
                <a:solidFill>
                  <a:srgbClr val="0000FF"/>
                </a:solidFill>
                <a:ea typeface="Malgun Gothic" charset="0"/>
              </a:rPr>
              <a:t>auf</a:t>
            </a:r>
            <a:r>
              <a:rPr lang="en-US" sz="1800">
                <a:ea typeface="Malgun Gothic" charset="0"/>
              </a:rPr>
              <a:t> 3.382.000.</a:t>
            </a:r>
          </a:p>
          <a:p>
            <a:pPr marL="342900" indent="-342900">
              <a:buFont typeface="Calibri" charset="0"/>
              <a:buAutoNum type="arabicPeriod"/>
            </a:pPr>
            <a:r>
              <a:rPr lang="en-US" sz="1800">
                <a:ea typeface="Malgun Gothic" charset="0"/>
              </a:rPr>
              <a:t>Die Religionsfreiheit </a:t>
            </a:r>
            <a:r>
              <a:rPr lang="en-US" sz="1800">
                <a:solidFill>
                  <a:srgbClr val="0000FF"/>
                </a:solidFill>
                <a:ea typeface="Malgun Gothic" charset="0"/>
              </a:rPr>
              <a:t>in</a:t>
            </a:r>
            <a:r>
              <a:rPr lang="en-US" sz="1800">
                <a:ea typeface="Malgun Gothic" charset="0"/>
              </a:rPr>
              <a:t> Preußen trug dazu bei, dass Berlin </a:t>
            </a:r>
            <a:r>
              <a:rPr lang="en-US" sz="1800">
                <a:solidFill>
                  <a:srgbClr val="0000FF"/>
                </a:solidFill>
                <a:ea typeface="Malgun Gothic" charset="0"/>
              </a:rPr>
              <a:t>zu</a:t>
            </a:r>
            <a:r>
              <a:rPr lang="en-US" sz="1800">
                <a:ea typeface="Malgun Gothic" charset="0"/>
              </a:rPr>
              <a:t> einer Welt-metropole wurde.</a:t>
            </a:r>
          </a:p>
          <a:p>
            <a:pPr marL="342900" indent="-342900">
              <a:buFont typeface="Calibri" charset="0"/>
              <a:buAutoNum type="arabicPeriod"/>
            </a:pPr>
            <a:r>
              <a:rPr lang="en-US" sz="1800">
                <a:ea typeface="Malgun Gothic" charset="0"/>
              </a:rPr>
              <a:t>Friedrich war </a:t>
            </a:r>
            <a:r>
              <a:rPr lang="en-US" sz="1800">
                <a:solidFill>
                  <a:srgbClr val="0000FF"/>
                </a:solidFill>
                <a:ea typeface="Malgun Gothic" charset="0"/>
              </a:rPr>
              <a:t>für</a:t>
            </a:r>
            <a:r>
              <a:rPr lang="en-US" sz="1800">
                <a:ea typeface="Malgun Gothic" charset="0"/>
              </a:rPr>
              <a:t> seine Tafelrunden berühmt.                                            </a:t>
            </a:r>
            <a:r>
              <a:rPr lang="en-US" sz="1000">
                <a:ea typeface="Malgun Gothic" charset="0"/>
              </a:rPr>
              <a:t>S. 93 Üb. 3</a:t>
            </a:r>
          </a:p>
        </p:txBody>
      </p:sp>
      <p:sp>
        <p:nvSpPr>
          <p:cNvPr id="13316" name="TextBox 3"/>
          <p:cNvSpPr txBox="1">
            <a:spLocks noChangeArrowheads="1"/>
          </p:cNvSpPr>
          <p:nvPr/>
        </p:nvSpPr>
        <p:spPr bwMode="auto">
          <a:xfrm>
            <a:off x="7019925" y="1125538"/>
            <a:ext cx="1944688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charset="0"/>
                <a:ea typeface="ＭＳ Ｐゴシック" charset="0"/>
                <a:cs typeface="Malgun Gothic" charset="0"/>
              </a:defRPr>
            </a:lvl1pPr>
            <a:lvl2pPr>
              <a:defRPr sz="2800">
                <a:solidFill>
                  <a:schemeClr val="tx1"/>
                </a:solidFill>
                <a:latin typeface="Calibri" charset="0"/>
                <a:ea typeface="Malgun Gothic" charset="0"/>
                <a:cs typeface="Malgun Gothic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Malgun Gothic" charset="0"/>
                <a:cs typeface="Malgun Gothic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Malgun Gothic" charset="0"/>
                <a:cs typeface="Malgun Gothic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Malgun Gothic" charset="0"/>
                <a:cs typeface="Malgun Gothic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algun Gothic" charset="0"/>
                <a:cs typeface="Malgun Gothic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algun Gothic" charset="0"/>
                <a:cs typeface="Malgun Gothic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algun Gothic" charset="0"/>
                <a:cs typeface="Malgun Gothic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algun Gothic" charset="0"/>
                <a:cs typeface="Malgun Gothic" charset="0"/>
              </a:defRPr>
            </a:lvl9pPr>
          </a:lstStyle>
          <a:p>
            <a:r>
              <a:rPr lang="en-US" sz="2800" b="1">
                <a:solidFill>
                  <a:srgbClr val="FF0000"/>
                </a:solidFill>
                <a:ea typeface="Malgun Gothic" charset="0"/>
              </a:rPr>
              <a:t>PA: Übersetzt!</a:t>
            </a:r>
          </a:p>
        </p:txBody>
      </p:sp>
    </p:spTree>
    <p:extLst>
      <p:ext uri="{BB962C8B-B14F-4D97-AF65-F5344CB8AC3E}">
        <p14:creationId xmlns:p14="http://schemas.microsoft.com/office/powerpoint/2010/main" val="1346180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Calibri" charset="0"/>
                <a:ea typeface="MS PGothic" charset="0"/>
                <a:cs typeface="Malgun Gothic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Calibri" charset="0"/>
                <a:ea typeface="MS PGothic" charset="0"/>
                <a:cs typeface="Malgun Gothic" charset="0"/>
              </a:rPr>
              <a:t>Berlin </a:t>
            </a:r>
            <a:r>
              <a:rPr lang="en-US" sz="2800" dirty="0" err="1">
                <a:solidFill>
                  <a:srgbClr val="FF0000"/>
                </a:solidFill>
                <a:latin typeface="Calibri" charset="0"/>
                <a:ea typeface="MS PGothic" charset="0"/>
                <a:cs typeface="Malgun Gothic" charset="0"/>
              </a:rPr>
              <a:t>im</a:t>
            </a:r>
            <a:r>
              <a:rPr lang="en-US" sz="2800" dirty="0">
                <a:solidFill>
                  <a:srgbClr val="FF0000"/>
                </a:solidFill>
                <a:latin typeface="Calibri" charset="0"/>
                <a:ea typeface="MS PGothic" charset="0"/>
                <a:cs typeface="Malgun Gothic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Calibri" charset="0"/>
                <a:ea typeface="MS PGothic" charset="0"/>
                <a:cs typeface="Malgun Gothic" charset="0"/>
              </a:rPr>
              <a:t>Schatten</a:t>
            </a:r>
            <a:r>
              <a:rPr lang="en-US" sz="2800" dirty="0">
                <a:solidFill>
                  <a:srgbClr val="FF0000"/>
                </a:solidFill>
                <a:latin typeface="Calibri" charset="0"/>
                <a:ea typeface="MS PGothic" charset="0"/>
                <a:cs typeface="Malgun Gothic" charset="0"/>
              </a:rPr>
              <a:t> des </a:t>
            </a:r>
            <a:r>
              <a:rPr lang="en-US" sz="2800" dirty="0" err="1">
                <a:solidFill>
                  <a:srgbClr val="FF0000"/>
                </a:solidFill>
                <a:latin typeface="Calibri" charset="0"/>
                <a:ea typeface="MS PGothic" charset="0"/>
                <a:cs typeface="Malgun Gothic" charset="0"/>
              </a:rPr>
              <a:t>Dritten</a:t>
            </a:r>
            <a:r>
              <a:rPr lang="en-US" sz="2800" dirty="0">
                <a:solidFill>
                  <a:srgbClr val="FF0000"/>
                </a:solidFill>
                <a:latin typeface="Calibri" charset="0"/>
                <a:ea typeface="MS PGothic" charset="0"/>
                <a:cs typeface="Malgun Gothic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Calibri" charset="0"/>
                <a:ea typeface="MS PGothic" charset="0"/>
                <a:cs typeface="Malgun Gothic" charset="0"/>
              </a:rPr>
              <a:t>Reichs</a:t>
            </a:r>
            <a:endParaRPr lang="en-US" sz="2800" dirty="0">
              <a:solidFill>
                <a:srgbClr val="FF0000"/>
              </a:solidFill>
              <a:latin typeface="Calibri" charset="0"/>
              <a:ea typeface="MS PGothic" charset="0"/>
              <a:cs typeface="Malgun Gothic" charset="0"/>
            </a:endParaRPr>
          </a:p>
        </p:txBody>
      </p:sp>
      <p:sp>
        <p:nvSpPr>
          <p:cNvPr id="19458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3600">
                <a:latin typeface="Calibri" charset="0"/>
                <a:ea typeface="MS PGothic" charset="0"/>
                <a:cs typeface="Malgun Gothic" charset="0"/>
              </a:rPr>
              <a:t>1933</a:t>
            </a:r>
          </a:p>
          <a:p>
            <a:r>
              <a:rPr lang="en-US" sz="3600">
                <a:latin typeface="Calibri" charset="0"/>
                <a:ea typeface="MS PGothic" charset="0"/>
                <a:cs typeface="Malgun Gothic" charset="0"/>
              </a:rPr>
              <a:t>1936</a:t>
            </a:r>
          </a:p>
          <a:p>
            <a:r>
              <a:rPr lang="en-US" sz="3600">
                <a:latin typeface="Calibri" charset="0"/>
                <a:ea typeface="MS PGothic" charset="0"/>
                <a:cs typeface="Malgun Gothic" charset="0"/>
              </a:rPr>
              <a:t>1936</a:t>
            </a:r>
          </a:p>
          <a:p>
            <a:r>
              <a:rPr lang="en-US" sz="3600">
                <a:latin typeface="Calibri" charset="0"/>
                <a:ea typeface="MS PGothic" charset="0"/>
                <a:cs typeface="Malgun Gothic" charset="0"/>
              </a:rPr>
              <a:t>1938</a:t>
            </a:r>
          </a:p>
          <a:p>
            <a:r>
              <a:rPr lang="en-US" sz="3600">
                <a:latin typeface="Calibri" charset="0"/>
                <a:ea typeface="MS PGothic" charset="0"/>
                <a:cs typeface="Malgun Gothic" charset="0"/>
              </a:rPr>
              <a:t>1939</a:t>
            </a:r>
          </a:p>
          <a:p>
            <a:r>
              <a:rPr lang="en-US" sz="3600">
                <a:latin typeface="Calibri" charset="0"/>
                <a:ea typeface="MS PGothic" charset="0"/>
                <a:cs typeface="Malgun Gothic" charset="0"/>
              </a:rPr>
              <a:t>1945</a:t>
            </a:r>
          </a:p>
        </p:txBody>
      </p:sp>
      <p:sp>
        <p:nvSpPr>
          <p:cNvPr id="19459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000">
                <a:latin typeface="Calibri" charset="0"/>
                <a:ea typeface="MS PGothic" charset="0"/>
                <a:cs typeface="Malgun Gothic" charset="0"/>
              </a:rPr>
              <a:t>Hitlers Machtergreifung</a:t>
            </a:r>
          </a:p>
          <a:p>
            <a:r>
              <a:rPr lang="en-US" sz="2000">
                <a:latin typeface="Calibri" charset="0"/>
                <a:ea typeface="MS PGothic" charset="0"/>
                <a:cs typeface="Malgun Gothic" charset="0"/>
              </a:rPr>
              <a:t>Das erst öffentliche Fernsehprogramm der Welt startet in Berlin.</a:t>
            </a:r>
          </a:p>
          <a:p>
            <a:r>
              <a:rPr lang="en-US" sz="2000">
                <a:latin typeface="Calibri" charset="0"/>
                <a:ea typeface="MS PGothic" charset="0"/>
                <a:cs typeface="Malgun Gothic" charset="0"/>
              </a:rPr>
              <a:t>Die elften Olympischen Sommerspiele finden in Berlin statt.</a:t>
            </a:r>
          </a:p>
          <a:p>
            <a:r>
              <a:rPr lang="en-US" sz="2000">
                <a:latin typeface="Calibri" charset="0"/>
                <a:ea typeface="MS PGothic" charset="0"/>
                <a:cs typeface="Malgun Gothic" charset="0"/>
              </a:rPr>
              <a:t>Berlin wird Hauptstadt des ‘</a:t>
            </a:r>
            <a:r>
              <a:rPr lang="en-US" altLang="ja-JP" sz="2000">
                <a:latin typeface="Calibri" charset="0"/>
                <a:ea typeface="MS PGothic" charset="0"/>
                <a:cs typeface="Malgun Gothic" charset="0"/>
              </a:rPr>
              <a:t>Großdeutschen Reiches</a:t>
            </a:r>
            <a:r>
              <a:rPr lang="en-US" sz="2000">
                <a:latin typeface="Calibri" charset="0"/>
                <a:ea typeface="MS PGothic" charset="0"/>
                <a:cs typeface="Malgun Gothic" charset="0"/>
              </a:rPr>
              <a:t>’</a:t>
            </a:r>
            <a:r>
              <a:rPr lang="en-US" altLang="ja-JP" sz="2000">
                <a:latin typeface="Calibri" charset="0"/>
                <a:ea typeface="MS PGothic" charset="0"/>
                <a:cs typeface="Malgun Gothic" charset="0"/>
              </a:rPr>
              <a:t> (Anschluss Österreichs)</a:t>
            </a:r>
          </a:p>
          <a:p>
            <a:r>
              <a:rPr lang="en-US" sz="2000">
                <a:latin typeface="Calibri" charset="0"/>
                <a:ea typeface="MS PGothic" charset="0"/>
                <a:cs typeface="Malgun Gothic" charset="0"/>
              </a:rPr>
              <a:t>Kriegserklärung an Polen</a:t>
            </a:r>
          </a:p>
          <a:p>
            <a:r>
              <a:rPr lang="en-US" sz="2000">
                <a:latin typeface="Calibri" charset="0"/>
                <a:ea typeface="MS PGothic" charset="0"/>
                <a:cs typeface="Malgun Gothic" charset="0"/>
              </a:rPr>
              <a:t>Die Rote Armee marschiert in Berlin ein.</a:t>
            </a:r>
          </a:p>
          <a:p>
            <a:endParaRPr lang="en-US">
              <a:latin typeface="Calibri" charset="0"/>
              <a:ea typeface="MS PGothic" charset="0"/>
              <a:cs typeface="Malgun Gothic" charset="0"/>
            </a:endParaRPr>
          </a:p>
        </p:txBody>
      </p:sp>
      <p:cxnSp>
        <p:nvCxnSpPr>
          <p:cNvPr id="7" name="Straight Arrow Connector 6"/>
          <p:cNvCxnSpPr>
            <a:cxnSpLocks noChangeShapeType="1"/>
          </p:cNvCxnSpPr>
          <p:nvPr/>
        </p:nvCxnSpPr>
        <p:spPr bwMode="auto">
          <a:xfrm flipV="1">
            <a:off x="1979613" y="1844675"/>
            <a:ext cx="2663825" cy="71438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0" name="Straight Arrow Connector 9"/>
          <p:cNvCxnSpPr>
            <a:cxnSpLocks noChangeShapeType="1"/>
          </p:cNvCxnSpPr>
          <p:nvPr/>
        </p:nvCxnSpPr>
        <p:spPr bwMode="auto">
          <a:xfrm flipV="1">
            <a:off x="1908175" y="2565400"/>
            <a:ext cx="2951163" cy="71438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2" name="Straight Arrow Connector 11"/>
          <p:cNvCxnSpPr>
            <a:cxnSpLocks noChangeShapeType="1"/>
          </p:cNvCxnSpPr>
          <p:nvPr/>
        </p:nvCxnSpPr>
        <p:spPr bwMode="auto">
          <a:xfrm>
            <a:off x="1908175" y="3284538"/>
            <a:ext cx="2879725" cy="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4" name="Straight Arrow Connector 13"/>
          <p:cNvCxnSpPr>
            <a:cxnSpLocks noChangeShapeType="1"/>
          </p:cNvCxnSpPr>
          <p:nvPr/>
        </p:nvCxnSpPr>
        <p:spPr bwMode="auto">
          <a:xfrm>
            <a:off x="2051050" y="3933825"/>
            <a:ext cx="2665413" cy="21590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6" name="Straight Arrow Connector 15"/>
          <p:cNvCxnSpPr>
            <a:cxnSpLocks noChangeShapeType="1"/>
          </p:cNvCxnSpPr>
          <p:nvPr/>
        </p:nvCxnSpPr>
        <p:spPr bwMode="auto">
          <a:xfrm>
            <a:off x="1835150" y="4652963"/>
            <a:ext cx="2881313" cy="43180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8" name="Straight Arrow Connector 17"/>
          <p:cNvCxnSpPr>
            <a:cxnSpLocks noChangeShapeType="1"/>
          </p:cNvCxnSpPr>
          <p:nvPr/>
        </p:nvCxnSpPr>
        <p:spPr bwMode="auto">
          <a:xfrm>
            <a:off x="1835150" y="5373688"/>
            <a:ext cx="2952750" cy="142875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6040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alibri" charset="0"/>
                <a:ea typeface="MS PGothic" charset="0"/>
                <a:cs typeface="Malgun Gothic" charset="0"/>
              </a:rPr>
              <a:t>KG:  </a:t>
            </a:r>
            <a:r>
              <a:rPr lang="en-US" dirty="0" err="1" smtClean="0">
                <a:latin typeface="Calibri" charset="0"/>
                <a:ea typeface="MS PGothic" charset="0"/>
                <a:cs typeface="Malgun Gothic" charset="0"/>
              </a:rPr>
              <a:t>Übersetzt</a:t>
            </a:r>
            <a:r>
              <a:rPr lang="en-US" dirty="0" smtClean="0">
                <a:latin typeface="Calibri" charset="0"/>
                <a:ea typeface="MS PGothic" charset="0"/>
                <a:cs typeface="Malgun Gothic" charset="0"/>
              </a:rPr>
              <a:t> </a:t>
            </a:r>
            <a:r>
              <a:rPr lang="en-US" dirty="0">
                <a:latin typeface="Calibri" charset="0"/>
                <a:ea typeface="MS PGothic" charset="0"/>
                <a:cs typeface="Malgun Gothic" charset="0"/>
              </a:rPr>
              <a:t>ins </a:t>
            </a:r>
            <a:r>
              <a:rPr lang="en-US" dirty="0" err="1">
                <a:latin typeface="Calibri" charset="0"/>
                <a:ea typeface="MS PGothic" charset="0"/>
                <a:cs typeface="Malgun Gothic" charset="0"/>
              </a:rPr>
              <a:t>Englische</a:t>
            </a:r>
            <a:r>
              <a:rPr lang="en-US" dirty="0" smtClean="0">
                <a:latin typeface="Calibri" charset="0"/>
                <a:ea typeface="MS PGothic" charset="0"/>
                <a:cs typeface="Malgun Gothic" charset="0"/>
              </a:rPr>
              <a:t>!</a:t>
            </a:r>
            <a:br>
              <a:rPr lang="en-US" dirty="0" smtClean="0">
                <a:latin typeface="Calibri" charset="0"/>
                <a:ea typeface="MS PGothic" charset="0"/>
                <a:cs typeface="Malgun Gothic" charset="0"/>
              </a:rPr>
            </a:br>
            <a:r>
              <a:rPr lang="en-US" dirty="0" smtClean="0">
                <a:latin typeface="Calibri" charset="0"/>
                <a:ea typeface="MS PGothic" charset="0"/>
                <a:cs typeface="Malgun Gothic" charset="0"/>
              </a:rPr>
              <a:t>2 </a:t>
            </a:r>
            <a:r>
              <a:rPr lang="en-US" dirty="0" err="1" smtClean="0">
                <a:latin typeface="Calibri" charset="0"/>
                <a:ea typeface="MS PGothic" charset="0"/>
                <a:cs typeface="Malgun Gothic" charset="0"/>
              </a:rPr>
              <a:t>Gruppen</a:t>
            </a:r>
            <a:r>
              <a:rPr lang="en-US" dirty="0" smtClean="0">
                <a:latin typeface="Calibri" charset="0"/>
                <a:ea typeface="MS PGothic" charset="0"/>
                <a:cs typeface="Malgun Gothic" charset="0"/>
              </a:rPr>
              <a:t>  </a:t>
            </a:r>
            <a:r>
              <a:rPr lang="en-US" dirty="0" err="1" smtClean="0">
                <a:latin typeface="Calibri" charset="0"/>
                <a:ea typeface="MS PGothic" charset="0"/>
                <a:cs typeface="Malgun Gothic" charset="0"/>
              </a:rPr>
              <a:t>Sammelt</a:t>
            </a:r>
            <a:r>
              <a:rPr lang="en-US" dirty="0" smtClean="0">
                <a:latin typeface="Calibri" charset="0"/>
                <a:ea typeface="MS PGothic" charset="0"/>
                <a:cs typeface="Malgun Gothic" charset="0"/>
              </a:rPr>
              <a:t> </a:t>
            </a:r>
            <a:r>
              <a:rPr lang="en-US" dirty="0" err="1" smtClean="0">
                <a:latin typeface="Calibri" charset="0"/>
                <a:ea typeface="MS PGothic" charset="0"/>
                <a:cs typeface="Malgun Gothic" charset="0"/>
              </a:rPr>
              <a:t>Punkte</a:t>
            </a:r>
            <a:r>
              <a:rPr lang="en-US" dirty="0" smtClean="0">
                <a:latin typeface="Calibri" charset="0"/>
                <a:ea typeface="MS PGothic" charset="0"/>
                <a:cs typeface="Malgun Gothic" charset="0"/>
              </a:rPr>
              <a:t>!</a:t>
            </a:r>
            <a:endParaRPr lang="en-US" dirty="0">
              <a:latin typeface="Calibri" charset="0"/>
              <a:ea typeface="MS PGothic" charset="0"/>
              <a:cs typeface="Malgun Gothic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5288" y="1600200"/>
            <a:ext cx="8291512" cy="5257800"/>
          </a:xfrm>
        </p:spPr>
        <p:txBody>
          <a:bodyPr/>
          <a:lstStyle/>
          <a:p>
            <a:pPr marL="514350" indent="-514350">
              <a:buFont typeface="Calibri" charset="0"/>
              <a:buAutoNum type="arabicPeriod"/>
              <a:defRPr/>
            </a:pPr>
            <a:r>
              <a:rPr lang="en-US" sz="2000" dirty="0">
                <a:latin typeface="Calibri" charset="0"/>
                <a:ea typeface="MS PGothic" charset="0"/>
                <a:cs typeface="Malgun Gothic" charset="0"/>
              </a:rPr>
              <a:t>Die Nazis verboten </a:t>
            </a:r>
            <a:r>
              <a:rPr lang="en-US" sz="2000" dirty="0" err="1">
                <a:latin typeface="Calibri" charset="0"/>
                <a:ea typeface="MS PGothic" charset="0"/>
                <a:cs typeface="Malgun Gothic" charset="0"/>
              </a:rPr>
              <a:t>schon</a:t>
            </a:r>
            <a:r>
              <a:rPr lang="en-US" sz="2000" dirty="0">
                <a:latin typeface="Calibri" charset="0"/>
                <a:ea typeface="MS PGothic" charset="0"/>
                <a:cs typeface="Malgun Gothic" charset="0"/>
              </a:rPr>
              <a:t> 1933 </a:t>
            </a:r>
            <a:r>
              <a:rPr lang="en-US" sz="2000" dirty="0" err="1">
                <a:latin typeface="Calibri" charset="0"/>
                <a:ea typeface="MS PGothic" charset="0"/>
                <a:cs typeface="Malgun Gothic" charset="0"/>
              </a:rPr>
              <a:t>alle</a:t>
            </a:r>
            <a:r>
              <a:rPr lang="en-US" sz="2000" dirty="0">
                <a:latin typeface="Calibri" charset="0"/>
                <a:ea typeface="MS PGothic" charset="0"/>
                <a:cs typeface="Malgun Gothic" charset="0"/>
              </a:rPr>
              <a:t> </a:t>
            </a:r>
            <a:r>
              <a:rPr lang="en-US" sz="2000" dirty="0" err="1">
                <a:latin typeface="Calibri" charset="0"/>
                <a:ea typeface="MS PGothic" charset="0"/>
                <a:cs typeface="Malgun Gothic" charset="0"/>
              </a:rPr>
              <a:t>Kunst</a:t>
            </a:r>
            <a:r>
              <a:rPr lang="en-US" sz="2000" dirty="0">
                <a:latin typeface="Calibri" charset="0"/>
                <a:ea typeface="MS PGothic" charset="0"/>
                <a:cs typeface="Malgun Gothic" charset="0"/>
              </a:rPr>
              <a:t> und </a:t>
            </a:r>
            <a:r>
              <a:rPr lang="en-US" sz="2000" dirty="0" err="1">
                <a:latin typeface="Calibri" charset="0"/>
                <a:ea typeface="MS PGothic" charset="0"/>
                <a:cs typeface="Malgun Gothic" charset="0"/>
              </a:rPr>
              <a:t>Musik</a:t>
            </a:r>
            <a:r>
              <a:rPr lang="en-US" sz="2000" dirty="0">
                <a:latin typeface="Calibri" charset="0"/>
                <a:ea typeface="MS PGothic" charset="0"/>
                <a:cs typeface="Malgun Gothic" charset="0"/>
              </a:rPr>
              <a:t>, die </a:t>
            </a:r>
            <a:r>
              <a:rPr lang="en-US" sz="2000" dirty="0" err="1">
                <a:latin typeface="Calibri" charset="0"/>
                <a:ea typeface="MS PGothic" charset="0"/>
                <a:cs typeface="Malgun Gothic" charset="0"/>
              </a:rPr>
              <a:t>nicht</a:t>
            </a:r>
            <a:r>
              <a:rPr lang="en-US" sz="2000" dirty="0">
                <a:latin typeface="Calibri" charset="0"/>
                <a:ea typeface="MS PGothic" charset="0"/>
                <a:cs typeface="Malgun Gothic" charset="0"/>
              </a:rPr>
              <a:t> </a:t>
            </a:r>
            <a:r>
              <a:rPr lang="en-US" sz="2000" dirty="0" err="1">
                <a:latin typeface="Calibri" charset="0"/>
                <a:ea typeface="MS PGothic" charset="0"/>
                <a:cs typeface="Malgun Gothic" charset="0"/>
              </a:rPr>
              <a:t>zu</a:t>
            </a:r>
            <a:r>
              <a:rPr lang="en-US" sz="2000" dirty="0">
                <a:latin typeface="Calibri" charset="0"/>
                <a:ea typeface="MS PGothic" charset="0"/>
                <a:cs typeface="Malgun Gothic" charset="0"/>
              </a:rPr>
              <a:t> </a:t>
            </a:r>
            <a:r>
              <a:rPr lang="en-US" sz="2000" dirty="0" err="1">
                <a:latin typeface="Calibri" charset="0"/>
                <a:ea typeface="MS PGothic" charset="0"/>
                <a:cs typeface="Malgun Gothic" charset="0"/>
              </a:rPr>
              <a:t>ihrer</a:t>
            </a:r>
            <a:r>
              <a:rPr lang="en-US" sz="2000" dirty="0">
                <a:latin typeface="Calibri" charset="0"/>
                <a:ea typeface="MS PGothic" charset="0"/>
                <a:cs typeface="Malgun Gothic" charset="0"/>
              </a:rPr>
              <a:t> </a:t>
            </a:r>
            <a:r>
              <a:rPr lang="en-US" sz="2000" dirty="0" err="1">
                <a:latin typeface="Calibri" charset="0"/>
                <a:ea typeface="MS PGothic" charset="0"/>
                <a:cs typeface="Malgun Gothic" charset="0"/>
              </a:rPr>
              <a:t>Ideologie</a:t>
            </a:r>
            <a:r>
              <a:rPr lang="en-US" sz="2000" dirty="0">
                <a:latin typeface="Calibri" charset="0"/>
                <a:ea typeface="MS PGothic" charset="0"/>
                <a:cs typeface="Malgun Gothic" charset="0"/>
              </a:rPr>
              <a:t> </a:t>
            </a:r>
            <a:r>
              <a:rPr lang="en-US" sz="2000" dirty="0" err="1">
                <a:latin typeface="Calibri" charset="0"/>
                <a:ea typeface="MS PGothic" charset="0"/>
                <a:cs typeface="Malgun Gothic" charset="0"/>
              </a:rPr>
              <a:t>passte</a:t>
            </a:r>
            <a:r>
              <a:rPr lang="en-US" sz="2000" dirty="0">
                <a:latin typeface="Calibri" charset="0"/>
                <a:ea typeface="MS PGothic" charset="0"/>
                <a:cs typeface="Malgun Gothic" charset="0"/>
              </a:rPr>
              <a:t>.</a:t>
            </a:r>
          </a:p>
          <a:p>
            <a:pPr marL="514350" indent="-514350">
              <a:buFont typeface="Calibri" charset="0"/>
              <a:buAutoNum type="arabicPeriod"/>
              <a:defRPr/>
            </a:pPr>
            <a:r>
              <a:rPr lang="en-US" sz="2000" dirty="0">
                <a:latin typeface="Calibri" charset="0"/>
                <a:ea typeface="MS PGothic" charset="0"/>
                <a:cs typeface="Malgun Gothic" charset="0"/>
              </a:rPr>
              <a:t>Goebbels </a:t>
            </a:r>
            <a:r>
              <a:rPr lang="en-US" sz="2000" dirty="0" err="1">
                <a:latin typeface="Calibri" charset="0"/>
                <a:ea typeface="MS PGothic" charset="0"/>
                <a:cs typeface="Malgun Gothic" charset="0"/>
              </a:rPr>
              <a:t>gründete</a:t>
            </a:r>
            <a:r>
              <a:rPr lang="en-US" sz="2000" dirty="0">
                <a:latin typeface="Calibri" charset="0"/>
                <a:ea typeface="MS PGothic" charset="0"/>
                <a:cs typeface="Malgun Gothic" charset="0"/>
              </a:rPr>
              <a:t> </a:t>
            </a:r>
            <a:r>
              <a:rPr lang="en-US" sz="2000" dirty="0" err="1">
                <a:latin typeface="Calibri" charset="0"/>
                <a:ea typeface="MS PGothic" charset="0"/>
                <a:cs typeface="Malgun Gothic" charset="0"/>
              </a:rPr>
              <a:t>im</a:t>
            </a:r>
            <a:r>
              <a:rPr lang="en-US" sz="2000" dirty="0">
                <a:latin typeface="Calibri" charset="0"/>
                <a:ea typeface="MS PGothic" charset="0"/>
                <a:cs typeface="Malgun Gothic" charset="0"/>
              </a:rPr>
              <a:t> September 1933 in Berlin die </a:t>
            </a:r>
            <a:r>
              <a:rPr lang="en-US" sz="2000" dirty="0" err="1">
                <a:latin typeface="Calibri" charset="0"/>
                <a:ea typeface="MS PGothic" charset="0"/>
                <a:cs typeface="Malgun Gothic" charset="0"/>
              </a:rPr>
              <a:t>Reichskulturkammer</a:t>
            </a:r>
            <a:r>
              <a:rPr lang="en-US" sz="2000" dirty="0">
                <a:latin typeface="Calibri" charset="0"/>
                <a:ea typeface="MS PGothic" charset="0"/>
                <a:cs typeface="Malgun Gothic" charset="0"/>
              </a:rPr>
              <a:t>.</a:t>
            </a:r>
          </a:p>
          <a:p>
            <a:pPr marL="514350" indent="-514350">
              <a:buFont typeface="Calibri" charset="0"/>
              <a:buAutoNum type="arabicPeriod"/>
              <a:defRPr/>
            </a:pPr>
            <a:r>
              <a:rPr lang="en-US" sz="2000" dirty="0">
                <a:latin typeface="Calibri" charset="0"/>
                <a:ea typeface="MS PGothic" charset="0"/>
                <a:cs typeface="Malgun Gothic" charset="0"/>
              </a:rPr>
              <a:t>Die Nazis </a:t>
            </a:r>
            <a:r>
              <a:rPr lang="en-US" sz="2000" dirty="0" err="1">
                <a:latin typeface="Calibri" charset="0"/>
                <a:ea typeface="MS PGothic" charset="0"/>
                <a:cs typeface="Malgun Gothic" charset="0"/>
              </a:rPr>
              <a:t>betrachteten</a:t>
            </a:r>
            <a:r>
              <a:rPr lang="en-US" sz="2000" dirty="0">
                <a:latin typeface="Calibri" charset="0"/>
                <a:ea typeface="MS PGothic" charset="0"/>
                <a:cs typeface="Malgun Gothic" charset="0"/>
              </a:rPr>
              <a:t> die </a:t>
            </a:r>
            <a:r>
              <a:rPr lang="en-US" sz="2000" dirty="0" err="1">
                <a:latin typeface="Calibri" charset="0"/>
                <a:ea typeface="MS PGothic" charset="0"/>
                <a:cs typeface="Malgun Gothic" charset="0"/>
              </a:rPr>
              <a:t>moderne</a:t>
            </a:r>
            <a:r>
              <a:rPr lang="en-US" sz="2000" dirty="0">
                <a:latin typeface="Calibri" charset="0"/>
                <a:ea typeface="MS PGothic" charset="0"/>
                <a:cs typeface="Malgun Gothic" charset="0"/>
              </a:rPr>
              <a:t> </a:t>
            </a:r>
            <a:r>
              <a:rPr lang="en-US" sz="2000" dirty="0" err="1">
                <a:latin typeface="Calibri" charset="0"/>
                <a:ea typeface="MS PGothic" charset="0"/>
                <a:cs typeface="Malgun Gothic" charset="0"/>
              </a:rPr>
              <a:t>Kunst</a:t>
            </a:r>
            <a:r>
              <a:rPr lang="en-US" sz="2000" dirty="0">
                <a:latin typeface="Calibri" charset="0"/>
                <a:ea typeface="MS PGothic" charset="0"/>
                <a:cs typeface="Malgun Gothic" charset="0"/>
              </a:rPr>
              <a:t> </a:t>
            </a:r>
            <a:r>
              <a:rPr lang="en-US" sz="2000" dirty="0" err="1">
                <a:latin typeface="Calibri" charset="0"/>
                <a:ea typeface="MS PGothic" charset="0"/>
                <a:cs typeface="Malgun Gothic" charset="0"/>
              </a:rPr>
              <a:t>als</a:t>
            </a:r>
            <a:r>
              <a:rPr lang="en-US" sz="2000" dirty="0">
                <a:latin typeface="Calibri" charset="0"/>
                <a:ea typeface="MS PGothic" charset="0"/>
                <a:cs typeface="Malgun Gothic" charset="0"/>
              </a:rPr>
              <a:t> ‘</a:t>
            </a:r>
            <a:r>
              <a:rPr lang="en-US" altLang="ja-JP" sz="2000" dirty="0" err="1">
                <a:latin typeface="Calibri" charset="0"/>
                <a:ea typeface="MS PGothic" charset="0"/>
                <a:cs typeface="Malgun Gothic" charset="0"/>
              </a:rPr>
              <a:t>undeutsch</a:t>
            </a:r>
            <a:r>
              <a:rPr lang="en-US" sz="2000" dirty="0">
                <a:latin typeface="Calibri" charset="0"/>
                <a:ea typeface="MS PGothic" charset="0"/>
                <a:cs typeface="Malgun Gothic" charset="0"/>
              </a:rPr>
              <a:t>’</a:t>
            </a:r>
            <a:r>
              <a:rPr lang="en-US" altLang="ja-JP" sz="2000" dirty="0">
                <a:latin typeface="Calibri" charset="0"/>
                <a:ea typeface="MS PGothic" charset="0"/>
                <a:cs typeface="Malgun Gothic" charset="0"/>
              </a:rPr>
              <a:t>.</a:t>
            </a:r>
          </a:p>
          <a:p>
            <a:pPr marL="514350" indent="-514350">
              <a:buFont typeface="Calibri" charset="0"/>
              <a:buAutoNum type="arabicPeriod"/>
              <a:defRPr/>
            </a:pPr>
            <a:r>
              <a:rPr lang="en-US" sz="2000" dirty="0">
                <a:latin typeface="Calibri" charset="0"/>
                <a:ea typeface="MS PGothic" charset="0"/>
                <a:cs typeface="Malgun Gothic" charset="0"/>
              </a:rPr>
              <a:t>Die </a:t>
            </a:r>
            <a:r>
              <a:rPr lang="en-US" sz="2000" dirty="0" err="1">
                <a:latin typeface="Calibri" charset="0"/>
                <a:ea typeface="MS PGothic" charset="0"/>
                <a:cs typeface="Malgun Gothic" charset="0"/>
              </a:rPr>
              <a:t>Ausstellung</a:t>
            </a:r>
            <a:r>
              <a:rPr lang="en-US" sz="2000" dirty="0">
                <a:latin typeface="Calibri" charset="0"/>
                <a:ea typeface="MS PGothic" charset="0"/>
                <a:cs typeface="Malgun Gothic" charset="0"/>
              </a:rPr>
              <a:t> ‘</a:t>
            </a:r>
            <a:r>
              <a:rPr lang="en-US" altLang="ja-JP" sz="2000" dirty="0" err="1">
                <a:latin typeface="Calibri" charset="0"/>
                <a:ea typeface="MS PGothic" charset="0"/>
                <a:cs typeface="Malgun Gothic" charset="0"/>
              </a:rPr>
              <a:t>entartete</a:t>
            </a:r>
            <a:r>
              <a:rPr lang="en-US" altLang="ja-JP" sz="2000" dirty="0">
                <a:latin typeface="Calibri" charset="0"/>
                <a:ea typeface="MS PGothic" charset="0"/>
                <a:cs typeface="Malgun Gothic" charset="0"/>
              </a:rPr>
              <a:t> </a:t>
            </a:r>
            <a:r>
              <a:rPr lang="en-US" altLang="ja-JP" sz="2000" dirty="0" err="1">
                <a:latin typeface="Calibri" charset="0"/>
                <a:ea typeface="MS PGothic" charset="0"/>
                <a:cs typeface="Malgun Gothic" charset="0"/>
              </a:rPr>
              <a:t>Kunst</a:t>
            </a:r>
            <a:r>
              <a:rPr lang="en-US" sz="2000" dirty="0">
                <a:latin typeface="Calibri" charset="0"/>
                <a:ea typeface="MS PGothic" charset="0"/>
                <a:cs typeface="Malgun Gothic" charset="0"/>
              </a:rPr>
              <a:t>’</a:t>
            </a:r>
            <a:r>
              <a:rPr lang="en-US" altLang="ja-JP" sz="2000" dirty="0">
                <a:latin typeface="Calibri" charset="0"/>
                <a:ea typeface="MS PGothic" charset="0"/>
                <a:cs typeface="Malgun Gothic" charset="0"/>
              </a:rPr>
              <a:t> </a:t>
            </a:r>
            <a:r>
              <a:rPr lang="en-US" altLang="ja-JP" sz="2000" dirty="0" err="1">
                <a:latin typeface="Calibri" charset="0"/>
                <a:ea typeface="MS PGothic" charset="0"/>
                <a:cs typeface="Malgun Gothic" charset="0"/>
              </a:rPr>
              <a:t>sollte</a:t>
            </a:r>
            <a:r>
              <a:rPr lang="en-US" altLang="ja-JP" sz="2000" dirty="0">
                <a:latin typeface="Calibri" charset="0"/>
                <a:ea typeface="MS PGothic" charset="0"/>
                <a:cs typeface="Malgun Gothic" charset="0"/>
              </a:rPr>
              <a:t> </a:t>
            </a:r>
            <a:r>
              <a:rPr lang="en-US" altLang="ja-JP" sz="2000" dirty="0" err="1">
                <a:latin typeface="Calibri" charset="0"/>
                <a:ea typeface="MS PGothic" charset="0"/>
                <a:cs typeface="Malgun Gothic" charset="0"/>
              </a:rPr>
              <a:t>vor</a:t>
            </a:r>
            <a:r>
              <a:rPr lang="en-US" altLang="ja-JP" sz="2000" dirty="0">
                <a:latin typeface="Calibri" charset="0"/>
                <a:ea typeface="MS PGothic" charset="0"/>
                <a:cs typeface="Malgun Gothic" charset="0"/>
              </a:rPr>
              <a:t> </a:t>
            </a:r>
            <a:r>
              <a:rPr lang="en-US" altLang="ja-JP" sz="2000" dirty="0" err="1">
                <a:latin typeface="Calibri" charset="0"/>
                <a:ea typeface="MS PGothic" charset="0"/>
                <a:cs typeface="Malgun Gothic" charset="0"/>
              </a:rPr>
              <a:t>allem</a:t>
            </a:r>
            <a:r>
              <a:rPr lang="en-US" altLang="ja-JP" sz="2000" dirty="0">
                <a:latin typeface="Calibri" charset="0"/>
                <a:ea typeface="MS PGothic" charset="0"/>
                <a:cs typeface="Malgun Gothic" charset="0"/>
              </a:rPr>
              <a:t> die </a:t>
            </a:r>
            <a:r>
              <a:rPr lang="en-US" altLang="ja-JP" sz="2000" dirty="0" err="1">
                <a:latin typeface="Calibri" charset="0"/>
                <a:ea typeface="MS PGothic" charset="0"/>
                <a:cs typeface="Malgun Gothic" charset="0"/>
              </a:rPr>
              <a:t>Schrecklichkeit</a:t>
            </a:r>
            <a:r>
              <a:rPr lang="en-US" altLang="ja-JP" sz="2000" dirty="0">
                <a:latin typeface="Calibri" charset="0"/>
                <a:ea typeface="MS PGothic" charset="0"/>
                <a:cs typeface="Malgun Gothic" charset="0"/>
              </a:rPr>
              <a:t> der </a:t>
            </a:r>
            <a:r>
              <a:rPr lang="en-US" altLang="ja-JP" sz="2000" dirty="0" err="1">
                <a:latin typeface="Calibri" charset="0"/>
                <a:ea typeface="MS PGothic" charset="0"/>
                <a:cs typeface="Malgun Gothic" charset="0"/>
              </a:rPr>
              <a:t>modernen</a:t>
            </a:r>
            <a:r>
              <a:rPr lang="en-US" altLang="ja-JP" sz="2000" dirty="0">
                <a:latin typeface="Calibri" charset="0"/>
                <a:ea typeface="MS PGothic" charset="0"/>
                <a:cs typeface="Malgun Gothic" charset="0"/>
              </a:rPr>
              <a:t> </a:t>
            </a:r>
            <a:r>
              <a:rPr lang="en-US" altLang="ja-JP" sz="2000" dirty="0" err="1">
                <a:latin typeface="Calibri" charset="0"/>
                <a:ea typeface="MS PGothic" charset="0"/>
                <a:cs typeface="Malgun Gothic" charset="0"/>
              </a:rPr>
              <a:t>Kunst</a:t>
            </a:r>
            <a:r>
              <a:rPr lang="en-US" altLang="ja-JP" sz="2000" dirty="0">
                <a:latin typeface="Calibri" charset="0"/>
                <a:ea typeface="MS PGothic" charset="0"/>
                <a:cs typeface="Malgun Gothic" charset="0"/>
              </a:rPr>
              <a:t> </a:t>
            </a:r>
            <a:r>
              <a:rPr lang="en-US" altLang="ja-JP" sz="2000" dirty="0" err="1">
                <a:latin typeface="Calibri" charset="0"/>
                <a:ea typeface="MS PGothic" charset="0"/>
                <a:cs typeface="Malgun Gothic" charset="0"/>
              </a:rPr>
              <a:t>zeigen</a:t>
            </a:r>
            <a:r>
              <a:rPr lang="en-US" altLang="ja-JP" sz="2000" dirty="0">
                <a:latin typeface="Calibri" charset="0"/>
                <a:ea typeface="MS PGothic" charset="0"/>
                <a:cs typeface="Malgun Gothic" charset="0"/>
              </a:rPr>
              <a:t>.</a:t>
            </a:r>
          </a:p>
          <a:p>
            <a:pPr marL="514350" indent="-514350">
              <a:buFont typeface="Calibri" charset="0"/>
              <a:buAutoNum type="arabicPeriod"/>
              <a:defRPr/>
            </a:pPr>
            <a:r>
              <a:rPr lang="en-US" sz="2000" dirty="0" err="1">
                <a:latin typeface="Calibri" charset="0"/>
                <a:ea typeface="MS PGothic" charset="0"/>
                <a:cs typeface="Malgun Gothic" charset="0"/>
              </a:rPr>
              <a:t>Für</a:t>
            </a:r>
            <a:r>
              <a:rPr lang="en-US" sz="2000" dirty="0">
                <a:latin typeface="Calibri" charset="0"/>
                <a:ea typeface="MS PGothic" charset="0"/>
                <a:cs typeface="Malgun Gothic" charset="0"/>
              </a:rPr>
              <a:t> </a:t>
            </a:r>
            <a:r>
              <a:rPr lang="en-US" sz="2000" dirty="0" err="1">
                <a:latin typeface="Calibri" charset="0"/>
                <a:ea typeface="MS PGothic" charset="0"/>
                <a:cs typeface="Malgun Gothic" charset="0"/>
              </a:rPr>
              <a:t>jüdische</a:t>
            </a:r>
            <a:r>
              <a:rPr lang="en-US" sz="2000" dirty="0">
                <a:latin typeface="Calibri" charset="0"/>
                <a:ea typeface="MS PGothic" charset="0"/>
                <a:cs typeface="Malgun Gothic" charset="0"/>
              </a:rPr>
              <a:t> </a:t>
            </a:r>
            <a:r>
              <a:rPr lang="en-US" sz="2000" dirty="0" err="1">
                <a:latin typeface="Calibri" charset="0"/>
                <a:ea typeface="MS PGothic" charset="0"/>
                <a:cs typeface="Malgun Gothic" charset="0"/>
              </a:rPr>
              <a:t>Musiker</a:t>
            </a:r>
            <a:r>
              <a:rPr lang="en-US" sz="2000" dirty="0">
                <a:latin typeface="Calibri" charset="0"/>
                <a:ea typeface="MS PGothic" charset="0"/>
                <a:cs typeface="Malgun Gothic" charset="0"/>
              </a:rPr>
              <a:t> und </a:t>
            </a:r>
            <a:r>
              <a:rPr lang="en-US" sz="2000" dirty="0" err="1">
                <a:latin typeface="Calibri" charset="0"/>
                <a:ea typeface="MS PGothic" charset="0"/>
                <a:cs typeface="Malgun Gothic" charset="0"/>
              </a:rPr>
              <a:t>Schauspieler</a:t>
            </a:r>
            <a:r>
              <a:rPr lang="en-US" sz="2000" dirty="0">
                <a:latin typeface="Calibri" charset="0"/>
                <a:ea typeface="MS PGothic" charset="0"/>
                <a:cs typeface="Malgun Gothic" charset="0"/>
              </a:rPr>
              <a:t> war dies </a:t>
            </a:r>
            <a:r>
              <a:rPr lang="en-US" sz="2000" dirty="0" err="1">
                <a:latin typeface="Calibri" charset="0"/>
                <a:ea typeface="MS PGothic" charset="0"/>
                <a:cs typeface="Malgun Gothic" charset="0"/>
              </a:rPr>
              <a:t>besonders</a:t>
            </a:r>
            <a:r>
              <a:rPr lang="en-US" sz="2000" dirty="0">
                <a:latin typeface="Calibri" charset="0"/>
                <a:ea typeface="MS PGothic" charset="0"/>
                <a:cs typeface="Malgun Gothic" charset="0"/>
              </a:rPr>
              <a:t> </a:t>
            </a:r>
            <a:r>
              <a:rPr lang="en-US" sz="2000" dirty="0" err="1">
                <a:latin typeface="Calibri" charset="0"/>
                <a:ea typeface="MS PGothic" charset="0"/>
                <a:cs typeface="Malgun Gothic" charset="0"/>
              </a:rPr>
              <a:t>schlimm</a:t>
            </a:r>
            <a:r>
              <a:rPr lang="en-US" sz="2000" dirty="0">
                <a:latin typeface="Calibri" charset="0"/>
                <a:ea typeface="MS PGothic" charset="0"/>
                <a:cs typeface="Malgun Gothic" charset="0"/>
              </a:rPr>
              <a:t>. </a:t>
            </a:r>
            <a:r>
              <a:rPr lang="en-US" sz="2000" dirty="0" err="1">
                <a:latin typeface="Calibri" charset="0"/>
                <a:ea typeface="MS PGothic" charset="0"/>
                <a:cs typeface="Malgun Gothic" charset="0"/>
              </a:rPr>
              <a:t>Sie</a:t>
            </a:r>
            <a:r>
              <a:rPr lang="en-US" sz="2000" dirty="0">
                <a:latin typeface="Calibri" charset="0"/>
                <a:ea typeface="MS PGothic" charset="0"/>
                <a:cs typeface="Malgun Gothic" charset="0"/>
              </a:rPr>
              <a:t> </a:t>
            </a:r>
            <a:r>
              <a:rPr lang="en-US" sz="2000" dirty="0" err="1">
                <a:latin typeface="Calibri" charset="0"/>
                <a:ea typeface="MS PGothic" charset="0"/>
                <a:cs typeface="Malgun Gothic" charset="0"/>
              </a:rPr>
              <a:t>durften</a:t>
            </a:r>
            <a:r>
              <a:rPr lang="en-US" sz="2000" dirty="0">
                <a:latin typeface="Calibri" charset="0"/>
                <a:ea typeface="MS PGothic" charset="0"/>
                <a:cs typeface="Malgun Gothic" charset="0"/>
              </a:rPr>
              <a:t> </a:t>
            </a:r>
            <a:r>
              <a:rPr lang="en-US" sz="2000" dirty="0" err="1">
                <a:latin typeface="Calibri" charset="0"/>
                <a:ea typeface="MS PGothic" charset="0"/>
                <a:cs typeface="Malgun Gothic" charset="0"/>
              </a:rPr>
              <a:t>nicht</a:t>
            </a:r>
            <a:r>
              <a:rPr lang="en-US" sz="2000" dirty="0">
                <a:latin typeface="Calibri" charset="0"/>
                <a:ea typeface="MS PGothic" charset="0"/>
                <a:cs typeface="Malgun Gothic" charset="0"/>
              </a:rPr>
              <a:t> </a:t>
            </a:r>
            <a:r>
              <a:rPr lang="en-US" sz="2000" dirty="0" err="1">
                <a:latin typeface="Calibri" charset="0"/>
                <a:ea typeface="MS PGothic" charset="0"/>
                <a:cs typeface="Malgun Gothic" charset="0"/>
              </a:rPr>
              <a:t>mehr</a:t>
            </a:r>
            <a:r>
              <a:rPr lang="en-US" sz="2000" dirty="0">
                <a:latin typeface="Calibri" charset="0"/>
                <a:ea typeface="MS PGothic" charset="0"/>
                <a:cs typeface="Malgun Gothic" charset="0"/>
              </a:rPr>
              <a:t> </a:t>
            </a:r>
            <a:r>
              <a:rPr lang="en-US" sz="2000" dirty="0" err="1">
                <a:latin typeface="Calibri" charset="0"/>
                <a:ea typeface="MS PGothic" charset="0"/>
                <a:cs typeface="Malgun Gothic" charset="0"/>
              </a:rPr>
              <a:t>arbeiten</a:t>
            </a:r>
            <a:r>
              <a:rPr lang="en-US" sz="2000" dirty="0">
                <a:latin typeface="Calibri" charset="0"/>
                <a:ea typeface="MS PGothic" charset="0"/>
                <a:cs typeface="Malgun Gothic" charset="0"/>
              </a:rPr>
              <a:t> und </a:t>
            </a:r>
            <a:r>
              <a:rPr lang="en-US" sz="2000" dirty="0" err="1">
                <a:latin typeface="Calibri" charset="0"/>
                <a:ea typeface="MS PGothic" charset="0"/>
                <a:cs typeface="Malgun Gothic" charset="0"/>
              </a:rPr>
              <a:t>viele</a:t>
            </a:r>
            <a:r>
              <a:rPr lang="en-US" sz="2000" dirty="0">
                <a:latin typeface="Calibri" charset="0"/>
                <a:ea typeface="MS PGothic" charset="0"/>
                <a:cs typeface="Malgun Gothic" charset="0"/>
              </a:rPr>
              <a:t> </a:t>
            </a:r>
            <a:r>
              <a:rPr lang="en-US" sz="2000" dirty="0" err="1">
                <a:latin typeface="Calibri" charset="0"/>
                <a:ea typeface="MS PGothic" charset="0"/>
                <a:cs typeface="Malgun Gothic" charset="0"/>
              </a:rPr>
              <a:t>verließen</a:t>
            </a:r>
            <a:r>
              <a:rPr lang="en-US" sz="2000" dirty="0">
                <a:latin typeface="Calibri" charset="0"/>
                <a:ea typeface="MS PGothic" charset="0"/>
                <a:cs typeface="Malgun Gothic" charset="0"/>
              </a:rPr>
              <a:t> Deutschland.</a:t>
            </a:r>
          </a:p>
          <a:p>
            <a:pPr marL="514350" indent="-514350">
              <a:buFont typeface="Calibri" charset="0"/>
              <a:buAutoNum type="arabicPeriod"/>
              <a:defRPr/>
            </a:pPr>
            <a:r>
              <a:rPr lang="en-US" sz="2000" dirty="0" err="1">
                <a:latin typeface="Calibri" charset="0"/>
                <a:ea typeface="MS PGothic" charset="0"/>
                <a:cs typeface="Malgun Gothic" charset="0"/>
              </a:rPr>
              <a:t>Orchester</a:t>
            </a:r>
            <a:r>
              <a:rPr lang="en-US" sz="2000" dirty="0">
                <a:latin typeface="Calibri" charset="0"/>
                <a:ea typeface="MS PGothic" charset="0"/>
                <a:cs typeface="Malgun Gothic" charset="0"/>
              </a:rPr>
              <a:t> </a:t>
            </a:r>
            <a:r>
              <a:rPr lang="en-US" sz="2000" dirty="0" err="1">
                <a:latin typeface="Calibri" charset="0"/>
                <a:ea typeface="MS PGothic" charset="0"/>
                <a:cs typeface="Malgun Gothic" charset="0"/>
              </a:rPr>
              <a:t>durften</a:t>
            </a:r>
            <a:r>
              <a:rPr lang="en-US" sz="2000" dirty="0">
                <a:latin typeface="Calibri" charset="0"/>
                <a:ea typeface="MS PGothic" charset="0"/>
                <a:cs typeface="Malgun Gothic" charset="0"/>
              </a:rPr>
              <a:t> die </a:t>
            </a:r>
            <a:r>
              <a:rPr lang="en-US" sz="2000" dirty="0" err="1">
                <a:latin typeface="Calibri" charset="0"/>
                <a:ea typeface="MS PGothic" charset="0"/>
                <a:cs typeface="Malgun Gothic" charset="0"/>
              </a:rPr>
              <a:t>Musik</a:t>
            </a:r>
            <a:r>
              <a:rPr lang="en-US" sz="2000" dirty="0">
                <a:latin typeface="Calibri" charset="0"/>
                <a:ea typeface="MS PGothic" charset="0"/>
                <a:cs typeface="Malgun Gothic" charset="0"/>
              </a:rPr>
              <a:t> von </a:t>
            </a:r>
            <a:r>
              <a:rPr lang="en-US" sz="2000" dirty="0" err="1">
                <a:latin typeface="Calibri" charset="0"/>
                <a:ea typeface="MS PGothic" charset="0"/>
                <a:cs typeface="Malgun Gothic" charset="0"/>
              </a:rPr>
              <a:t>großen</a:t>
            </a:r>
            <a:r>
              <a:rPr lang="en-US" sz="2000" dirty="0">
                <a:latin typeface="Calibri" charset="0"/>
                <a:ea typeface="MS PGothic" charset="0"/>
                <a:cs typeface="Malgun Gothic" charset="0"/>
              </a:rPr>
              <a:t> </a:t>
            </a:r>
            <a:r>
              <a:rPr lang="en-US" sz="2000" dirty="0" err="1">
                <a:latin typeface="Calibri" charset="0"/>
                <a:ea typeface="MS PGothic" charset="0"/>
                <a:cs typeface="Malgun Gothic" charset="0"/>
              </a:rPr>
              <a:t>jüdischen</a:t>
            </a:r>
            <a:r>
              <a:rPr lang="en-US" sz="2000" dirty="0">
                <a:latin typeface="Calibri" charset="0"/>
                <a:ea typeface="MS PGothic" charset="0"/>
                <a:cs typeface="Malgun Gothic" charset="0"/>
              </a:rPr>
              <a:t> </a:t>
            </a:r>
            <a:r>
              <a:rPr lang="en-US" sz="2000" dirty="0" err="1">
                <a:latin typeface="Calibri" charset="0"/>
                <a:ea typeface="MS PGothic" charset="0"/>
                <a:cs typeface="Malgun Gothic" charset="0"/>
              </a:rPr>
              <a:t>Komponisten</a:t>
            </a:r>
            <a:r>
              <a:rPr lang="en-US" sz="2000" dirty="0">
                <a:latin typeface="Calibri" charset="0"/>
                <a:ea typeface="MS PGothic" charset="0"/>
                <a:cs typeface="Malgun Gothic" charset="0"/>
              </a:rPr>
              <a:t> </a:t>
            </a:r>
            <a:r>
              <a:rPr lang="en-US" sz="2000" dirty="0" err="1">
                <a:latin typeface="Calibri" charset="0"/>
                <a:ea typeface="MS PGothic" charset="0"/>
                <a:cs typeface="Malgun Gothic" charset="0"/>
              </a:rPr>
              <a:t>wie</a:t>
            </a:r>
            <a:r>
              <a:rPr lang="en-US" sz="2000" dirty="0">
                <a:latin typeface="Calibri" charset="0"/>
                <a:ea typeface="MS PGothic" charset="0"/>
                <a:cs typeface="Malgun Gothic" charset="0"/>
              </a:rPr>
              <a:t> </a:t>
            </a:r>
            <a:r>
              <a:rPr lang="en-US" sz="2000" dirty="0" err="1">
                <a:latin typeface="Calibri" charset="0"/>
                <a:ea typeface="MS PGothic" charset="0"/>
                <a:cs typeface="Malgun Gothic" charset="0"/>
              </a:rPr>
              <a:t>z.B</a:t>
            </a:r>
            <a:r>
              <a:rPr lang="en-US" sz="2000" dirty="0">
                <a:latin typeface="Calibri" charset="0"/>
                <a:ea typeface="MS PGothic" charset="0"/>
                <a:cs typeface="Malgun Gothic" charset="0"/>
              </a:rPr>
              <a:t>. Mendelsohn </a:t>
            </a:r>
            <a:r>
              <a:rPr lang="en-US" sz="2000" dirty="0" err="1">
                <a:latin typeface="Calibri" charset="0"/>
                <a:ea typeface="MS PGothic" charset="0"/>
                <a:cs typeface="Malgun Gothic" charset="0"/>
              </a:rPr>
              <a:t>nicht</a:t>
            </a:r>
            <a:r>
              <a:rPr lang="en-US" sz="2000" dirty="0">
                <a:latin typeface="Calibri" charset="0"/>
                <a:ea typeface="MS PGothic" charset="0"/>
                <a:cs typeface="Malgun Gothic" charset="0"/>
              </a:rPr>
              <a:t> </a:t>
            </a:r>
            <a:r>
              <a:rPr lang="en-US" sz="2000" dirty="0" err="1">
                <a:latin typeface="Calibri" charset="0"/>
                <a:ea typeface="MS PGothic" charset="0"/>
                <a:cs typeface="Malgun Gothic" charset="0"/>
              </a:rPr>
              <a:t>mehr</a:t>
            </a:r>
            <a:r>
              <a:rPr lang="en-US" sz="2000" dirty="0">
                <a:latin typeface="Calibri" charset="0"/>
                <a:ea typeface="MS PGothic" charset="0"/>
                <a:cs typeface="Malgun Gothic" charset="0"/>
              </a:rPr>
              <a:t> </a:t>
            </a:r>
            <a:r>
              <a:rPr lang="en-US" sz="2000" dirty="0" err="1">
                <a:latin typeface="Calibri" charset="0"/>
                <a:ea typeface="MS PGothic" charset="0"/>
                <a:cs typeface="Malgun Gothic" charset="0"/>
              </a:rPr>
              <a:t>aufführen</a:t>
            </a:r>
            <a:r>
              <a:rPr lang="en-US" sz="2000" dirty="0">
                <a:latin typeface="Calibri" charset="0"/>
                <a:ea typeface="MS PGothic" charset="0"/>
                <a:cs typeface="Malgun Gothic" charset="0"/>
              </a:rPr>
              <a:t>.</a:t>
            </a:r>
          </a:p>
          <a:p>
            <a:pPr marL="514350" indent="-514350">
              <a:buFont typeface="Calibri" charset="0"/>
              <a:buAutoNum type="arabicPeriod"/>
              <a:defRPr/>
            </a:pPr>
            <a:r>
              <a:rPr lang="en-US" sz="2000" dirty="0">
                <a:latin typeface="Calibri" charset="0"/>
                <a:ea typeface="MS PGothic" charset="0"/>
                <a:cs typeface="Malgun Gothic" charset="0"/>
              </a:rPr>
              <a:t>Die Nazis </a:t>
            </a:r>
            <a:r>
              <a:rPr lang="en-US" sz="2000" dirty="0" err="1">
                <a:latin typeface="Calibri" charset="0"/>
                <a:ea typeface="MS PGothic" charset="0"/>
                <a:cs typeface="Malgun Gothic" charset="0"/>
              </a:rPr>
              <a:t>wollten</a:t>
            </a:r>
            <a:r>
              <a:rPr lang="en-US" sz="2000" dirty="0">
                <a:latin typeface="Calibri" charset="0"/>
                <a:ea typeface="MS PGothic" charset="0"/>
                <a:cs typeface="Malgun Gothic" charset="0"/>
              </a:rPr>
              <a:t> der Welt 1936 </a:t>
            </a:r>
            <a:r>
              <a:rPr lang="en-US" sz="2000" dirty="0" err="1">
                <a:latin typeface="Calibri" charset="0"/>
                <a:ea typeface="MS PGothic" charset="0"/>
                <a:cs typeface="Malgun Gothic" charset="0"/>
              </a:rPr>
              <a:t>bei</a:t>
            </a:r>
            <a:r>
              <a:rPr lang="en-US" sz="2000" dirty="0">
                <a:latin typeface="Calibri" charset="0"/>
                <a:ea typeface="MS PGothic" charset="0"/>
                <a:cs typeface="Malgun Gothic" charset="0"/>
              </a:rPr>
              <a:t> den </a:t>
            </a:r>
            <a:r>
              <a:rPr lang="en-US" sz="2000" dirty="0" err="1">
                <a:latin typeface="Calibri" charset="0"/>
                <a:ea typeface="MS PGothic" charset="0"/>
                <a:cs typeface="Malgun Gothic" charset="0"/>
              </a:rPr>
              <a:t>Olympischen</a:t>
            </a:r>
            <a:r>
              <a:rPr lang="en-US" sz="2000" dirty="0">
                <a:latin typeface="Calibri" charset="0"/>
                <a:ea typeface="MS PGothic" charset="0"/>
                <a:cs typeface="Malgun Gothic" charset="0"/>
              </a:rPr>
              <a:t> </a:t>
            </a:r>
            <a:r>
              <a:rPr lang="en-US" sz="2000" dirty="0" err="1">
                <a:latin typeface="Calibri" charset="0"/>
                <a:ea typeface="MS PGothic" charset="0"/>
                <a:cs typeface="Malgun Gothic" charset="0"/>
              </a:rPr>
              <a:t>Spielen</a:t>
            </a:r>
            <a:r>
              <a:rPr lang="en-US" sz="2000" dirty="0">
                <a:latin typeface="Calibri" charset="0"/>
                <a:ea typeface="MS PGothic" charset="0"/>
                <a:cs typeface="Malgun Gothic" charset="0"/>
              </a:rPr>
              <a:t> die </a:t>
            </a:r>
            <a:r>
              <a:rPr lang="en-US" sz="2000" dirty="0" err="1">
                <a:latin typeface="Calibri" charset="0"/>
                <a:ea typeface="MS PGothic" charset="0"/>
                <a:cs typeface="Malgun Gothic" charset="0"/>
              </a:rPr>
              <a:t>Dominanz</a:t>
            </a:r>
            <a:r>
              <a:rPr lang="en-US" sz="2000" dirty="0">
                <a:latin typeface="Calibri" charset="0"/>
                <a:ea typeface="MS PGothic" charset="0"/>
                <a:cs typeface="Malgun Gothic" charset="0"/>
              </a:rPr>
              <a:t> der ‘</a:t>
            </a:r>
            <a:r>
              <a:rPr lang="en-US" altLang="ja-JP" sz="2000" dirty="0" err="1">
                <a:latin typeface="Calibri" charset="0"/>
                <a:ea typeface="MS PGothic" charset="0"/>
                <a:cs typeface="Malgun Gothic" charset="0"/>
              </a:rPr>
              <a:t>Arier</a:t>
            </a:r>
            <a:r>
              <a:rPr lang="en-US" sz="2000" dirty="0">
                <a:latin typeface="Calibri" charset="0"/>
                <a:ea typeface="MS PGothic" charset="0"/>
                <a:cs typeface="Malgun Gothic" charset="0"/>
              </a:rPr>
              <a:t>’</a:t>
            </a:r>
            <a:r>
              <a:rPr lang="en-US" altLang="ja-JP" sz="2000" dirty="0">
                <a:latin typeface="Calibri" charset="0"/>
                <a:ea typeface="MS PGothic" charset="0"/>
                <a:cs typeface="Malgun Gothic" charset="0"/>
              </a:rPr>
              <a:t> </a:t>
            </a:r>
            <a:r>
              <a:rPr lang="en-US" altLang="ja-JP" sz="2000" dirty="0" err="1">
                <a:latin typeface="Calibri" charset="0"/>
                <a:ea typeface="MS PGothic" charset="0"/>
                <a:cs typeface="Malgun Gothic" charset="0"/>
              </a:rPr>
              <a:t>zeigen</a:t>
            </a:r>
            <a:r>
              <a:rPr lang="en-US" altLang="ja-JP" sz="2000" dirty="0" smtClean="0">
                <a:latin typeface="Calibri" charset="0"/>
                <a:ea typeface="MS PGothic" charset="0"/>
                <a:cs typeface="Malgun Gothic" charset="0"/>
              </a:rPr>
              <a:t>.</a:t>
            </a:r>
          </a:p>
          <a:p>
            <a:pPr marL="0" indent="0">
              <a:buNone/>
              <a:defRPr/>
            </a:pPr>
            <a:endParaRPr lang="en-US" altLang="ja-JP" sz="2000" dirty="0">
              <a:latin typeface="Calibri" charset="0"/>
              <a:ea typeface="MS PGothic" charset="0"/>
              <a:cs typeface="Malgun Gothic" charset="0"/>
            </a:endParaRPr>
          </a:p>
          <a:p>
            <a:pPr marL="0" indent="0">
              <a:buNone/>
              <a:defRPr/>
            </a:pPr>
            <a:r>
              <a:rPr lang="en-US" altLang="ja-JP" sz="2000" dirty="0" smtClean="0">
                <a:latin typeface="Calibri" charset="0"/>
                <a:ea typeface="MS PGothic" charset="0"/>
                <a:cs typeface="Malgun Gothic" charset="0"/>
              </a:rPr>
              <a:t>       </a:t>
            </a:r>
            <a:r>
              <a:rPr lang="en-US" altLang="ja-JP" sz="2000" dirty="0" err="1" smtClean="0">
                <a:latin typeface="Calibri" charset="0"/>
                <a:ea typeface="MS PGothic" charset="0"/>
                <a:cs typeface="Malgun Gothic" charset="0"/>
              </a:rPr>
              <a:t>Welche</a:t>
            </a:r>
            <a:r>
              <a:rPr lang="en-US" altLang="ja-JP" sz="2000" dirty="0" smtClean="0">
                <a:latin typeface="Calibri" charset="0"/>
                <a:ea typeface="MS PGothic" charset="0"/>
                <a:cs typeface="Malgun Gothic" charset="0"/>
              </a:rPr>
              <a:t> </a:t>
            </a:r>
            <a:r>
              <a:rPr lang="en-US" altLang="ja-JP" sz="2000" dirty="0" err="1" smtClean="0">
                <a:latin typeface="Calibri" charset="0"/>
                <a:ea typeface="MS PGothic" charset="0"/>
                <a:cs typeface="Malgun Gothic" charset="0"/>
              </a:rPr>
              <a:t>Verben</a:t>
            </a:r>
            <a:r>
              <a:rPr lang="en-US" altLang="ja-JP" sz="2000" dirty="0" smtClean="0">
                <a:latin typeface="Calibri" charset="0"/>
                <a:ea typeface="MS PGothic" charset="0"/>
                <a:cs typeface="Malgun Gothic" charset="0"/>
              </a:rPr>
              <a:t> </a:t>
            </a:r>
            <a:r>
              <a:rPr lang="en-US" altLang="ja-JP" sz="2000" dirty="0" err="1" smtClean="0">
                <a:latin typeface="Calibri" charset="0"/>
                <a:ea typeface="MS PGothic" charset="0"/>
                <a:cs typeface="Malgun Gothic" charset="0"/>
              </a:rPr>
              <a:t>sind</a:t>
            </a:r>
            <a:r>
              <a:rPr lang="en-US" altLang="ja-JP" sz="2000" dirty="0" smtClean="0">
                <a:latin typeface="Calibri" charset="0"/>
                <a:ea typeface="MS PGothic" charset="0"/>
                <a:cs typeface="Malgun Gothic" charset="0"/>
              </a:rPr>
              <a:t> </a:t>
            </a:r>
            <a:r>
              <a:rPr lang="en-US" altLang="ja-JP" sz="2000" dirty="0" err="1" smtClean="0">
                <a:solidFill>
                  <a:srgbClr val="4830FA"/>
                </a:solidFill>
                <a:latin typeface="Calibri" charset="0"/>
                <a:ea typeface="MS PGothic" charset="0"/>
                <a:cs typeface="Malgun Gothic" charset="0"/>
              </a:rPr>
              <a:t>starke</a:t>
            </a:r>
            <a:r>
              <a:rPr lang="en-US" altLang="ja-JP" sz="2000" dirty="0" smtClean="0">
                <a:solidFill>
                  <a:srgbClr val="4830FA"/>
                </a:solidFill>
                <a:latin typeface="Calibri" charset="0"/>
                <a:ea typeface="MS PGothic" charset="0"/>
                <a:cs typeface="Malgun Gothic" charset="0"/>
              </a:rPr>
              <a:t>/</a:t>
            </a:r>
            <a:r>
              <a:rPr lang="en-US" altLang="ja-JP" sz="2000" dirty="0" err="1" smtClean="0">
                <a:solidFill>
                  <a:srgbClr val="FF0000"/>
                </a:solidFill>
                <a:latin typeface="Calibri" charset="0"/>
                <a:ea typeface="MS PGothic" charset="0"/>
                <a:cs typeface="Malgun Gothic" charset="0"/>
              </a:rPr>
              <a:t>schwache</a:t>
            </a:r>
            <a:r>
              <a:rPr lang="en-US" altLang="ja-JP" sz="2000" dirty="0" smtClean="0">
                <a:latin typeface="Calibri" charset="0"/>
                <a:ea typeface="MS PGothic" charset="0"/>
                <a:cs typeface="Malgun Gothic" charset="0"/>
              </a:rPr>
              <a:t> </a:t>
            </a:r>
            <a:r>
              <a:rPr lang="en-US" altLang="ja-JP" sz="2000" dirty="0" err="1" smtClean="0">
                <a:latin typeface="Calibri" charset="0"/>
                <a:ea typeface="MS PGothic" charset="0"/>
                <a:cs typeface="Malgun Gothic" charset="0"/>
              </a:rPr>
              <a:t>Verben</a:t>
            </a:r>
            <a:r>
              <a:rPr lang="en-US" altLang="ja-JP" sz="2000" dirty="0" smtClean="0">
                <a:latin typeface="Calibri" charset="0"/>
                <a:ea typeface="MS PGothic" charset="0"/>
                <a:cs typeface="Malgun Gothic" charset="0"/>
              </a:rPr>
              <a:t> / </a:t>
            </a:r>
            <a:r>
              <a:rPr lang="en-US" altLang="ja-JP" sz="2000" dirty="0" err="1" smtClean="0">
                <a:solidFill>
                  <a:srgbClr val="00B050"/>
                </a:solidFill>
                <a:latin typeface="Calibri" charset="0"/>
                <a:ea typeface="MS PGothic" charset="0"/>
                <a:cs typeface="Malgun Gothic" charset="0"/>
              </a:rPr>
              <a:t>Modalverben</a:t>
            </a:r>
            <a:r>
              <a:rPr lang="en-US" altLang="ja-JP" sz="2000" dirty="0" smtClean="0">
                <a:latin typeface="Calibri" charset="0"/>
                <a:ea typeface="MS PGothic" charset="0"/>
                <a:cs typeface="Malgun Gothic" charset="0"/>
              </a:rPr>
              <a:t>?</a:t>
            </a:r>
          </a:p>
          <a:p>
            <a:pPr marL="0" indent="0">
              <a:buFont typeface="Arial" charset="0"/>
              <a:buNone/>
              <a:defRPr/>
            </a:pPr>
            <a:endParaRPr lang="en-US" sz="2000" dirty="0" smtClean="0">
              <a:latin typeface="Calibri" charset="0"/>
              <a:ea typeface="MS PGothic" charset="0"/>
              <a:cs typeface="Malgun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5986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2297</TotalTime>
  <Words>1250</Words>
  <Application>Microsoft Office PowerPoint</Application>
  <PresentationFormat>On-screen Show (4:3)</PresentationFormat>
  <Paragraphs>207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Malgun Gothic</vt:lpstr>
      <vt:lpstr>MS PGothic</vt:lpstr>
      <vt:lpstr>Arial</vt:lpstr>
      <vt:lpstr>Calibri</vt:lpstr>
      <vt:lpstr>Mangal</vt:lpstr>
      <vt:lpstr>Office Theme</vt:lpstr>
      <vt:lpstr>Hausaufgaben für heute:</vt:lpstr>
      <vt:lpstr>AQA workbook 1&amp;2 S.70/71 Lübeck</vt:lpstr>
      <vt:lpstr>Zeitplan: Einzelstunde (ES)   Doppelstunde (DS)</vt:lpstr>
      <vt:lpstr> Übersetzt ins Deutsche! Arbeitet zu zweit.</vt:lpstr>
      <vt:lpstr>Das Berliner Kulturleben</vt:lpstr>
      <vt:lpstr>PowerPoint Presentation</vt:lpstr>
      <vt:lpstr>PowerPoint Presentation</vt:lpstr>
      <vt:lpstr> Berlin im Schatten des Dritten Reichs</vt:lpstr>
      <vt:lpstr>KG:  Übersetzt ins Englische! 2 Gruppen  Sammelt Punkte!</vt:lpstr>
      <vt:lpstr>KG:  Übersetzt ins Englische! 2 Gruppen  Sammelt Punkte!</vt:lpstr>
      <vt:lpstr>PowerPoint Presentation</vt:lpstr>
      <vt:lpstr>EA:  Verben im Imperfekt!</vt:lpstr>
      <vt:lpstr>BERLIN- HAUPTSTADT DER VIELFALT</vt:lpstr>
      <vt:lpstr>Stimulus: Der Reichstag: ein Symbol deutscher Geschichte</vt:lpstr>
      <vt:lpstr>Das Berliner Kulturleben</vt:lpstr>
      <vt:lpstr>Sprechen, Sprechen, Sprechen!</vt:lpstr>
      <vt:lpstr>EXTRA:  Prepositions and prepositional phrases:</vt:lpstr>
      <vt:lpstr>1. Übersetzungsheft: bis einschließlich S.10  2. Bringt eure MM ‘Familie im Wandel’ mit 3. Schreibt 5-8 Aussagen dazu. Benutzt die     laminierten karten. 4. Wiederholt den Wortschatz zu   ‘ K&amp;A’  und Berliner Kulturleben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Ausländerproblematik</dc:title>
  <dc:creator>Jutta</dc:creator>
  <cp:lastModifiedBy>Jutta M. Gumpricht-Kim</cp:lastModifiedBy>
  <cp:revision>73</cp:revision>
  <cp:lastPrinted>2018-04-16T07:18:08Z</cp:lastPrinted>
  <dcterms:created xsi:type="dcterms:W3CDTF">2011-03-23T09:58:59Z</dcterms:created>
  <dcterms:modified xsi:type="dcterms:W3CDTF">2021-03-17T10:26:18Z</dcterms:modified>
</cp:coreProperties>
</file>