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66" d="100"/>
          <a:sy n="66" d="100"/>
        </p:scale>
        <p:origin x="13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16C9-54D8-4EA2-B002-11126377116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48A-D49D-45F6-A6DA-70DD5C058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4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16C9-54D8-4EA2-B002-11126377116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48A-D49D-45F6-A6DA-70DD5C058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1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16C9-54D8-4EA2-B002-11126377116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48A-D49D-45F6-A6DA-70DD5C058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5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16C9-54D8-4EA2-B002-11126377116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48A-D49D-45F6-A6DA-70DD5C058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0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16C9-54D8-4EA2-B002-11126377116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48A-D49D-45F6-A6DA-70DD5C058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51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16C9-54D8-4EA2-B002-11126377116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48A-D49D-45F6-A6DA-70DD5C058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63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16C9-54D8-4EA2-B002-11126377116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48A-D49D-45F6-A6DA-70DD5C058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8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16C9-54D8-4EA2-B002-11126377116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48A-D49D-45F6-A6DA-70DD5C058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2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16C9-54D8-4EA2-B002-11126377116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48A-D49D-45F6-A6DA-70DD5C058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9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16C9-54D8-4EA2-B002-11126377116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48A-D49D-45F6-A6DA-70DD5C058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45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16C9-54D8-4EA2-B002-11126377116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48A-D49D-45F6-A6DA-70DD5C058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16C9-54D8-4EA2-B002-11126377116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0848A-D49D-45F6-A6DA-70DD5C0583E2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56192" cy="682994"/>
            <a:chOff x="0" y="0"/>
            <a:chExt cx="9156192" cy="682994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0" y="0"/>
              <a:ext cx="9144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Comic Sans MS" panose="030F0702030302020204" pitchFamily="66" charset="0"/>
                </a:rPr>
                <a:t>LO: To practice using circular motion equations 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12192" y="344440"/>
              <a:ext cx="9144000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Comic Sans MS" panose="030F0702030302020204" pitchFamily="66" charset="0"/>
                </a:rPr>
                <a:t>Key Words: Radius, Angular Velocity, Circular motion, Velocity,  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82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00" t="40010" r="18229" b="18363"/>
          <a:stretch/>
        </p:blipFill>
        <p:spPr>
          <a:xfrm>
            <a:off x="156972" y="773305"/>
            <a:ext cx="6277493" cy="363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980" t="38333" r="13437" b="15000"/>
          <a:stretch/>
        </p:blipFill>
        <p:spPr>
          <a:xfrm>
            <a:off x="2510144" y="2910355"/>
            <a:ext cx="6476884" cy="38099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81216" y="1030288"/>
            <a:ext cx="230581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HINT: What is Displacement?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What is angular speed?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5545973" y="1755648"/>
            <a:ext cx="1135243" cy="133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100" t="37800" r="12442" b="17240"/>
          <a:stretch/>
        </p:blipFill>
        <p:spPr>
          <a:xfrm>
            <a:off x="121920" y="743712"/>
            <a:ext cx="6273800" cy="3425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201" t="37160" r="15300" b="40280"/>
          <a:stretch/>
        </p:blipFill>
        <p:spPr>
          <a:xfrm>
            <a:off x="1414271" y="3645408"/>
            <a:ext cx="7310877" cy="21701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73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00" t="38640" r="9200" b="18480"/>
          <a:stretch/>
        </p:blipFill>
        <p:spPr>
          <a:xfrm>
            <a:off x="146304" y="880142"/>
            <a:ext cx="6693408" cy="3267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000" t="38920" r="12300" b="29560"/>
          <a:stretch/>
        </p:blipFill>
        <p:spPr>
          <a:xfrm>
            <a:off x="1743456" y="2946686"/>
            <a:ext cx="7352030" cy="2856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50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337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Remind ourselves of our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8234" y="1447673"/>
                <a:ext cx="4223766" cy="402043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𝑣𝑡</m:t>
                    </m:r>
                  </m:oMath>
                </a14:m>
                <a:endParaRPr lang="en-GB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𝑟𝑡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234" y="1447673"/>
                <a:ext cx="4223766" cy="4020439"/>
              </a:xfrm>
              <a:blipFill rotWithShape="0">
                <a:blip r:embed="rId2"/>
                <a:stretch>
                  <a:fillRect l="-2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316730" y="2624201"/>
                <a:ext cx="4223766" cy="284391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b="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What are the key situational equations?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730" y="2624201"/>
                <a:ext cx="4223766" cy="2843911"/>
              </a:xfrm>
              <a:prstGeom prst="rect">
                <a:avLst/>
              </a:prstGeom>
              <a:blipFill rotWithShape="0">
                <a:blip r:embed="rId3"/>
                <a:stretch>
                  <a:fillRect b="-4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507736" y="1370077"/>
            <a:ext cx="209702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Motion in a circle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653" y="5623569"/>
            <a:ext cx="2477643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Centripetal force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230624" y="1908686"/>
            <a:ext cx="1277112" cy="224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3509296" y="5828045"/>
            <a:ext cx="1062704" cy="3341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2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2490392"/>
            <a:ext cx="78867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400" t="38440" r="13400" b="47645"/>
          <a:stretch/>
        </p:blipFill>
        <p:spPr>
          <a:xfrm>
            <a:off x="70491" y="909742"/>
            <a:ext cx="9015453" cy="1561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052" t="55897" r="20600" b="13863"/>
          <a:stretch/>
        </p:blipFill>
        <p:spPr>
          <a:xfrm>
            <a:off x="670560" y="3377435"/>
            <a:ext cx="7246113" cy="3480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052" t="55897" r="20600" b="13863"/>
          <a:stretch/>
        </p:blipFill>
        <p:spPr>
          <a:xfrm>
            <a:off x="948943" y="2925778"/>
            <a:ext cx="7246113" cy="34805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51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400" t="38440" r="13400" b="47645"/>
          <a:stretch/>
        </p:blipFill>
        <p:spPr>
          <a:xfrm>
            <a:off x="-43992" y="890986"/>
            <a:ext cx="9231984" cy="1599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100" t="38280" r="24000" b="37240"/>
          <a:stretch/>
        </p:blipFill>
        <p:spPr>
          <a:xfrm>
            <a:off x="437870" y="2625328"/>
            <a:ext cx="8268259" cy="3252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267968" y="2707657"/>
            <a:ext cx="5913120" cy="308595"/>
          </a:xfrm>
          <a:prstGeom prst="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67968" y="3011753"/>
            <a:ext cx="6486144" cy="304472"/>
          </a:xfrm>
          <a:prstGeom prst="rect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67968" y="3298925"/>
            <a:ext cx="6486144" cy="304472"/>
          </a:xfrm>
          <a:prstGeom prst="rect">
            <a:avLst/>
          </a:prstGeom>
          <a:solidFill>
            <a:srgbClr val="FF0000">
              <a:alpha val="27843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52" t="58058" r="20600" b="22743"/>
          <a:stretch/>
        </p:blipFill>
        <p:spPr>
          <a:xfrm>
            <a:off x="948941" y="909410"/>
            <a:ext cx="7246113" cy="2209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871" t="65114" r="26462" b="23308"/>
          <a:stretch/>
        </p:blipFill>
        <p:spPr>
          <a:xfrm>
            <a:off x="673810" y="3628571"/>
            <a:ext cx="7796377" cy="15385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94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30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Remind ourselves of our equations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Joshua Duddy</cp:lastModifiedBy>
  <cp:revision>10</cp:revision>
  <dcterms:created xsi:type="dcterms:W3CDTF">2015-09-22T09:17:11Z</dcterms:created>
  <dcterms:modified xsi:type="dcterms:W3CDTF">2015-09-22T13:04:56Z</dcterms:modified>
</cp:coreProperties>
</file>