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3" r:id="rId6"/>
    <p:sldId id="261" r:id="rId7"/>
    <p:sldId id="265" r:id="rId8"/>
    <p:sldId id="264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35650-8D44-40AC-A94A-3CAA03AE3BB8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A3007-DAEA-45F2-8589-0059FE737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37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2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6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1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21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51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3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83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96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59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3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975A4-2DC4-4A4C-9954-CB84CD2EE4F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LO: to explain the charge and current in a circuit with a discharging capacitor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76672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Key words: capacitor, charge, energy, potential difference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8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Discharging Capacitors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84976" cy="4248472"/>
          </a:xfrm>
        </p:spPr>
        <p:txBody>
          <a:bodyPr>
            <a:noAutofit/>
          </a:bodyPr>
          <a:lstStyle/>
          <a:p>
            <a:pPr algn="l"/>
            <a:r>
              <a:rPr lang="en-GB" sz="4000" b="1" dirty="0" smtClean="0">
                <a:solidFill>
                  <a:srgbClr val="00B050"/>
                </a:solidFill>
              </a:rPr>
              <a:t>K – describe the shape of a graph of current or charge in a discharging circuit</a:t>
            </a:r>
          </a:p>
          <a:p>
            <a:pPr algn="l"/>
            <a:r>
              <a:rPr lang="en-GB" sz="4000" b="1" dirty="0" smtClean="0">
                <a:solidFill>
                  <a:srgbClr val="FFC000"/>
                </a:solidFill>
              </a:rPr>
              <a:t>B – calculate charge and current after a certain time</a:t>
            </a:r>
          </a:p>
          <a:p>
            <a:pPr algn="l"/>
            <a:r>
              <a:rPr lang="en-GB" sz="4000" b="1" dirty="0" smtClean="0">
                <a:solidFill>
                  <a:srgbClr val="FF0000"/>
                </a:solidFill>
              </a:rPr>
              <a:t>A – explain the importance of the time constant, RC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9956" y="980728"/>
            <a:ext cx="464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9436A7-0917-4EC7-94D1-7CE23EB36180}" type="datetime2">
              <a:rPr lang="en-GB" sz="2400" b="1" u="sng" smtClean="0"/>
              <a:t>Wednesday, 23 November 2016</a:t>
            </a:fld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4083507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P101 Q1-4</a:t>
            </a:r>
          </a:p>
          <a:p>
            <a:r>
              <a:rPr lang="en-GB" dirty="0" smtClean="0"/>
              <a:t>P102-104 Q2-5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P105 Q7-8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6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When a capacitor discharges through a fixed resistor the discharge current decreases gradually to zero</a:t>
            </a:r>
          </a:p>
          <a:p>
            <a:r>
              <a:rPr lang="en-GB" dirty="0" smtClean="0"/>
              <a:t>The p.d. across the capacitor decreases as the charge stored decreases which explains the decreasing current</a:t>
            </a:r>
          </a:p>
          <a:p>
            <a:r>
              <a:rPr lang="en-GB" dirty="0" smtClean="0"/>
              <a:t>In theory, the charge on the plates never becomes zero</a:t>
            </a:r>
          </a:p>
          <a:p>
            <a:r>
              <a:rPr lang="en-GB" dirty="0" smtClean="0"/>
              <a:t>Exponential changes occur whenever the rate of change of a quantity is proportional to the quantity itself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9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988840"/>
                <a:ext cx="8229600" cy="5001419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From this we get the general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𝑋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0 </m:t>
                          </m:r>
                        </m:sub>
                      </m:sSub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r>
                  <a:rPr lang="en-GB" dirty="0" smtClean="0"/>
                  <a:t>X in this formula can represent current, charge or </a:t>
                </a:r>
                <a:r>
                  <a:rPr lang="en-GB" dirty="0" err="1" smtClean="0"/>
                  <a:t>p.d</a:t>
                </a:r>
                <a:r>
                  <a:rPr lang="en-GB" dirty="0" smtClean="0"/>
                  <a:t>.</a:t>
                </a:r>
                <a:endParaRPr lang="en-GB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988840"/>
                <a:ext cx="8229600" cy="5001419"/>
              </a:xfrm>
              <a:blipFill rotWithShape="1">
                <a:blip r:embed="rId2"/>
                <a:stretch>
                  <a:fillRect l="-1704" t="-1583" r="-2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45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GB" u="sng" dirty="0" smtClean="0"/>
              <a:t>Formulae for capacitor discharge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GB" dirty="0" smtClean="0"/>
              <a:t>There are therefore standard formulae for the discharge of a capacitor as follows: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31816"/>
              </p:ext>
            </p:extLst>
          </p:nvPr>
        </p:nvGraphicFramePr>
        <p:xfrm>
          <a:off x="914400" y="2895600"/>
          <a:ext cx="2751667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761760" imgH="342720" progId="Equation.3">
                  <p:embed/>
                </p:oleObj>
              </mc:Choice>
              <mc:Fallback>
                <p:oleObj name="Equation" r:id="rId3" imgW="7617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895600"/>
                        <a:ext cx="2751667" cy="123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72074"/>
              </p:ext>
            </p:extLst>
          </p:nvPr>
        </p:nvGraphicFramePr>
        <p:xfrm>
          <a:off x="990600" y="4953000"/>
          <a:ext cx="256698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711000" imgH="342720" progId="Equation.3">
                  <p:embed/>
                </p:oleObj>
              </mc:Choice>
              <mc:Fallback>
                <p:oleObj name="Equation" r:id="rId5" imgW="7110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2566988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413024"/>
              </p:ext>
            </p:extLst>
          </p:nvPr>
        </p:nvGraphicFramePr>
        <p:xfrm>
          <a:off x="4746625" y="3886200"/>
          <a:ext cx="25209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7" imgW="698400" imgH="342720" progId="Equation.3">
                  <p:embed/>
                </p:oleObj>
              </mc:Choice>
              <mc:Fallback>
                <p:oleObj name="Equation" r:id="rId7" imgW="698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5" y="3886200"/>
                        <a:ext cx="252095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22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/>
          <a:lstStyle/>
          <a:p>
            <a:r>
              <a:rPr lang="en-GB" dirty="0"/>
              <a:t>RC is called the time constant and has units of seconds</a:t>
            </a:r>
          </a:p>
          <a:p>
            <a:r>
              <a:rPr lang="en-GB" dirty="0"/>
              <a:t>In one time constant the value of X will decrease to 0.37 of its original value (e</a:t>
            </a:r>
            <a:r>
              <a:rPr lang="en-GB" baseline="30000" dirty="0"/>
              <a:t>-1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454729"/>
              </p:ext>
            </p:extLst>
          </p:nvPr>
        </p:nvGraphicFramePr>
        <p:xfrm>
          <a:off x="3131840" y="908720"/>
          <a:ext cx="275113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761760" imgH="342720" progId="Equation.3">
                  <p:embed/>
                </p:oleObj>
              </mc:Choice>
              <mc:Fallback>
                <p:oleObj name="Equation" r:id="rId3" imgW="761760" imgH="342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908720"/>
                        <a:ext cx="2751138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976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1905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 find the time constant of an exponential decay curve you must plot a graph and find out how long it took for the initial charge (or current) to drop to 37% of this initial value.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399"/>
            <a:ext cx="5257800" cy="3932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3352799"/>
            <a:ext cx="22170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Maths note:</a:t>
            </a:r>
          </a:p>
          <a:p>
            <a:endParaRPr lang="en-GB" sz="3200" dirty="0"/>
          </a:p>
          <a:p>
            <a:r>
              <a:rPr lang="en-GB" sz="3200" dirty="0" smtClean="0"/>
              <a:t>e</a:t>
            </a:r>
            <a:r>
              <a:rPr lang="en-GB" sz="3200" baseline="30000" dirty="0" smtClean="0"/>
              <a:t>-1 </a:t>
            </a:r>
            <a:r>
              <a:rPr lang="en-GB" sz="3200" dirty="0" smtClean="0"/>
              <a:t>≈ 0.37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789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a capacitor is charging up then after t=RC it will have charged to 0.63 of its full charge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92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" y="1066801"/>
            <a:ext cx="8977745" cy="2895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When you charge a capacitor the current flow is again an exponential decay with the same formula as with discharge</a:t>
            </a:r>
          </a:p>
          <a:p>
            <a:r>
              <a:rPr lang="en-GB" dirty="0" smtClean="0"/>
              <a:t>The potential difference across the plates and the charge on the plates is an inverted exponential decay curve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497407"/>
            <a:ext cx="450532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641290"/>
              </p:ext>
            </p:extLst>
          </p:nvPr>
        </p:nvGraphicFramePr>
        <p:xfrm>
          <a:off x="457200" y="4464194"/>
          <a:ext cx="325072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130300" imgH="508000" progId="Equation.3">
                  <p:embed/>
                </p:oleObj>
              </mc:Choice>
              <mc:Fallback>
                <p:oleObj name="Equation" r:id="rId4" imgW="11303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64194"/>
                        <a:ext cx="3250721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8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/>
              <a:lstStyle/>
              <a:p>
                <a:r>
                  <a:rPr lang="en-GB" dirty="0" smtClean="0"/>
                  <a:t>When you charge a capacitor at any point in time the source p.d. is equal to the resistor p.d. plus the capacitor p.d.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 smtClean="0"/>
                  <a:t>= IR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𝐶</m:t>
                        </m:r>
                      </m:den>
                    </m:f>
                  </m:oMath>
                </a14:m>
                <a:endParaRPr lang="en-GB" dirty="0" smtClean="0"/>
              </a:p>
              <a:p>
                <a:r>
                  <a:rPr lang="en-GB" dirty="0" smtClean="0"/>
                  <a:t>Sometimes capacitors are charged at constant current b y changing R</a:t>
                </a:r>
              </a:p>
              <a:p>
                <a:r>
                  <a:rPr lang="en-GB" dirty="0" smtClean="0"/>
                  <a:t>This equation can be used to calculate the p.d. of the resistor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 rotWithShape="1">
                <a:blip r:embed="rId2"/>
                <a:stretch>
                  <a:fillRect l="-1630" t="-1607" r="-2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057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352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Discharging Capacitors</vt:lpstr>
      <vt:lpstr>PowerPoint Presentation</vt:lpstr>
      <vt:lpstr>PowerPoint Presentation</vt:lpstr>
      <vt:lpstr>Formulae for capacitor discharge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Joshua Duddy</cp:lastModifiedBy>
  <cp:revision>9</cp:revision>
  <dcterms:created xsi:type="dcterms:W3CDTF">2015-02-10T16:56:56Z</dcterms:created>
  <dcterms:modified xsi:type="dcterms:W3CDTF">2016-11-23T13:10:35Z</dcterms:modified>
</cp:coreProperties>
</file>