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862" y="-9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35650-8D44-40AC-A94A-3CAA03AE3BB8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A3007-DAEA-45F2-8589-0059FE737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2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6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1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1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1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3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83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96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59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3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75A4-2DC4-4A4C-9954-CB84CD2EE4FC}" type="datetimeFigureOut">
              <a:rPr lang="en-GB" smtClean="0"/>
              <a:t>02/03/2015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explain the charge and current in a circuit with a discharging capacitor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476672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 words: capacitor, charge, energy, potential difference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Discharging Capacitors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84976" cy="4248472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>
                <a:solidFill>
                  <a:srgbClr val="00B050"/>
                </a:solidFill>
              </a:rPr>
              <a:t>K – </a:t>
            </a:r>
            <a:r>
              <a:rPr lang="en-GB" sz="4000" b="1" dirty="0" smtClean="0">
                <a:solidFill>
                  <a:srgbClr val="00B050"/>
                </a:solidFill>
              </a:rPr>
              <a:t>collect data for current </a:t>
            </a:r>
            <a:r>
              <a:rPr lang="en-GB" sz="4000" b="1" dirty="0" smtClean="0">
                <a:solidFill>
                  <a:srgbClr val="00B050"/>
                </a:solidFill>
              </a:rPr>
              <a:t>or charge in a discharging circuit</a:t>
            </a:r>
          </a:p>
          <a:p>
            <a:pPr algn="l"/>
            <a:r>
              <a:rPr lang="en-GB" sz="4000" b="1" dirty="0" smtClean="0">
                <a:solidFill>
                  <a:srgbClr val="FFC000"/>
                </a:solidFill>
              </a:rPr>
              <a:t>B – calculate charge and current after a certain time</a:t>
            </a:r>
          </a:p>
          <a:p>
            <a:pPr algn="l"/>
            <a:r>
              <a:rPr lang="en-GB" sz="4000" b="1" dirty="0" smtClean="0">
                <a:solidFill>
                  <a:srgbClr val="FF0000"/>
                </a:solidFill>
              </a:rPr>
              <a:t>A – explain the </a:t>
            </a:r>
            <a:r>
              <a:rPr lang="en-GB" sz="4000" b="1" dirty="0" smtClean="0">
                <a:solidFill>
                  <a:srgbClr val="FF0000"/>
                </a:solidFill>
              </a:rPr>
              <a:t>shape of the graphs of current and voltage against time</a:t>
            </a:r>
            <a:endParaRPr lang="en-GB" sz="40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99956" y="980728"/>
            <a:ext cx="4644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9436A7-0917-4EC7-94D1-7CE23EB36180}" type="datetime2">
              <a:rPr lang="en-GB" sz="2400" b="1" u="sng" smtClean="0"/>
              <a:t>Monday, 02 March 2015</a:t>
            </a:fld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4083507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en-GB" dirty="0" smtClean="0"/>
              <a:t>When a capacitor </a:t>
            </a:r>
            <a:r>
              <a:rPr lang="en-GB" dirty="0" smtClean="0"/>
              <a:t>charges what happens to the charge, potential difference and energy in the circuit?</a:t>
            </a:r>
          </a:p>
          <a:p>
            <a:endParaRPr lang="en-GB" dirty="0"/>
          </a:p>
          <a:p>
            <a:r>
              <a:rPr lang="en-GB" dirty="0" smtClean="0"/>
              <a:t>What happens when th</a:t>
            </a:r>
            <a:r>
              <a:rPr lang="en-GB" dirty="0" smtClean="0"/>
              <a:t>e capacitor discharges?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9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en-GB" dirty="0" smtClean="0"/>
              <a:t>Chose a capacitor and resistor combination to give you a time constant of around 2 minutes</a:t>
            </a:r>
          </a:p>
          <a:p>
            <a:r>
              <a:rPr lang="en-GB" dirty="0" smtClean="0"/>
              <a:t>Collect data to plot a graph of current against time</a:t>
            </a:r>
          </a:p>
          <a:p>
            <a:r>
              <a:rPr lang="en-GB" dirty="0" smtClean="0"/>
              <a:t>How will you make your data reliable?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694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98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Discharging Capacitors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Iain Holmes</cp:lastModifiedBy>
  <cp:revision>9</cp:revision>
  <dcterms:created xsi:type="dcterms:W3CDTF">2015-02-10T16:56:56Z</dcterms:created>
  <dcterms:modified xsi:type="dcterms:W3CDTF">2015-03-02T10:20:36Z</dcterms:modified>
</cp:coreProperties>
</file>