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0423"/>
            <a:ext cx="9144000" cy="615757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</a:t>
            </a:r>
            <a:r>
              <a:rPr lang="en-GB" sz="2000" b="1" dirty="0" smtClean="0">
                <a:solidFill>
                  <a:schemeClr val="tx1"/>
                </a:solidFill>
              </a:rPr>
              <a:t>: to understand what</a:t>
            </a:r>
            <a:r>
              <a:rPr lang="en-GB" sz="2000" b="1" baseline="0" dirty="0" smtClean="0">
                <a:solidFill>
                  <a:schemeClr val="tx1"/>
                </a:solidFill>
              </a:rPr>
              <a:t> happens to a conductor when it moves in a B-field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</a:t>
            </a:r>
            <a:r>
              <a:rPr lang="en-GB" sz="2000" b="1" baseline="0" dirty="0" smtClean="0">
                <a:solidFill>
                  <a:schemeClr val="tx1"/>
                </a:solidFill>
              </a:rPr>
              <a:t>: conductor, magnetic field, induction, flux, cutting 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1772816"/>
            <a:ext cx="482453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1649871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u="sng" dirty="0" smtClean="0"/>
              <a:t>Induction</a:t>
            </a:r>
            <a:endParaRPr lang="en-GB" sz="7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5576" y="2996952"/>
            <a:ext cx="7560840" cy="3168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K – describe what happens to the moving conductor in the B-field</a:t>
            </a:r>
          </a:p>
          <a:p>
            <a:r>
              <a:rPr lang="en-GB" sz="4000" b="1" dirty="0" smtClean="0">
                <a:solidFill>
                  <a:srgbClr val="FFC000"/>
                </a:solidFill>
              </a:rPr>
              <a:t>B – apply Fleming’s right hand rule</a:t>
            </a:r>
          </a:p>
          <a:p>
            <a:r>
              <a:rPr lang="en-GB" sz="4000" b="1" dirty="0" smtClean="0">
                <a:solidFill>
                  <a:srgbClr val="FF0000"/>
                </a:solidFill>
              </a:rPr>
              <a:t>A – explain how a current is induced to flow in the wire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When a moving charge moves it produces a magnetic field.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Similarly when a conductor moves in a magnetic field it causes a current to flow in the conductor. This is called induction. This can also happen if you have a conductor with a magnetic field moving across it.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The condition for induction is that the conductor must cut across the lines of flux.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9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The direction of the current can be determined using Fleming’s right hand rule.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electrical4u.com/electrical/wp-content/uploads/2013/05/fleming-right-hand-r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64745"/>
            <a:ext cx="5328592" cy="424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25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271" y="1412776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Task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Explain what happens to this conductor as it is moved across this magnetic field.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555776" y="2852936"/>
            <a:ext cx="3528392" cy="352839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2" idx="1"/>
            <a:endCxn id="2" idx="5"/>
          </p:cNvCxnSpPr>
          <p:nvPr/>
        </p:nvCxnSpPr>
        <p:spPr>
          <a:xfrm>
            <a:off x="3072497" y="3369657"/>
            <a:ext cx="2494950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" idx="3"/>
          </p:cNvCxnSpPr>
          <p:nvPr/>
        </p:nvCxnSpPr>
        <p:spPr>
          <a:xfrm flipH="1">
            <a:off x="3072497" y="3369657"/>
            <a:ext cx="2452018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88024" y="2708920"/>
            <a:ext cx="0" cy="38164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32040" y="4509120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14827" y="3931154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32040" y="5013176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96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6135" y="1196752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Answers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current moves upwards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Conductor cuts across lines of flux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Potential difference induced at the ends of the conductor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Current flows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smtClean="0">
                <a:solidFill>
                  <a:schemeClr val="tx1"/>
                </a:solidFill>
              </a:rPr>
              <a:t>Electrons move down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7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Induction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Iain Holmes</cp:lastModifiedBy>
  <cp:revision>8</cp:revision>
  <dcterms:created xsi:type="dcterms:W3CDTF">2015-01-15T14:31:39Z</dcterms:created>
  <dcterms:modified xsi:type="dcterms:W3CDTF">2015-01-29T21:30:40Z</dcterms:modified>
</cp:coreProperties>
</file>