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F37B"/>
    <a:srgbClr val="EE9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17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88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78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3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38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29/01/2015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504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29/01/2015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2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29/01/2015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5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29/01/2015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09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29/01/2015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56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29/01/2015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21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03409-58FF-4B80-8B2C-BC58F01366F5}" type="datetimeFigureOut">
              <a:rPr lang="en-GB" smtClean="0"/>
              <a:t>29/01/2015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00423"/>
            <a:ext cx="9144000" cy="615757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1" y="0"/>
            <a:ext cx="9143999" cy="4766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LO</a:t>
            </a:r>
            <a:r>
              <a:rPr lang="en-GB" sz="2000" b="1" dirty="0" smtClean="0">
                <a:solidFill>
                  <a:schemeClr val="tx1"/>
                </a:solidFill>
              </a:rPr>
              <a:t>: to understand what</a:t>
            </a:r>
            <a:r>
              <a:rPr lang="en-GB" sz="2000" b="1" baseline="0" dirty="0" smtClean="0">
                <a:solidFill>
                  <a:schemeClr val="tx1"/>
                </a:solidFill>
              </a:rPr>
              <a:t> happens to a conductor when it moves in a B-field</a:t>
            </a:r>
            <a:r>
              <a:rPr lang="en-GB" sz="2000" b="1" dirty="0" smtClean="0">
                <a:solidFill>
                  <a:schemeClr val="tx1"/>
                </a:solidFill>
              </a:rPr>
              <a:t> 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" y="476672"/>
            <a:ext cx="9143999" cy="476672"/>
          </a:xfrm>
          <a:prstGeom prst="rect">
            <a:avLst/>
          </a:prstGeom>
          <a:solidFill>
            <a:srgbClr val="9AF3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Key</a:t>
            </a:r>
            <a:r>
              <a:rPr lang="en-GB" sz="2000" b="1" baseline="0" dirty="0" smtClean="0">
                <a:solidFill>
                  <a:schemeClr val="tx1"/>
                </a:solidFill>
              </a:rPr>
              <a:t> words</a:t>
            </a:r>
            <a:r>
              <a:rPr lang="en-GB" sz="2000" b="1" baseline="0" dirty="0" smtClean="0">
                <a:solidFill>
                  <a:schemeClr val="tx1"/>
                </a:solidFill>
              </a:rPr>
              <a:t>: conductor, magnetic field, induction, flux, cutting  </a:t>
            </a:r>
            <a:endParaRPr lang="en-GB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44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3728" y="1772816"/>
            <a:ext cx="4824536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796" y="1649871"/>
            <a:ext cx="7772400" cy="1470025"/>
          </a:xfrm>
        </p:spPr>
        <p:txBody>
          <a:bodyPr>
            <a:normAutofit/>
          </a:bodyPr>
          <a:lstStyle/>
          <a:p>
            <a:r>
              <a:rPr lang="en-GB" sz="7200" b="1" u="sng" dirty="0" smtClean="0"/>
              <a:t>Induction</a:t>
            </a:r>
            <a:endParaRPr lang="en-GB" sz="72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755576" y="2996952"/>
            <a:ext cx="7560840" cy="31683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4000" b="1" dirty="0" smtClean="0">
                <a:solidFill>
                  <a:srgbClr val="00B050"/>
                </a:solidFill>
              </a:rPr>
              <a:t>K – describe what happens to the moving conductor in the B-field</a:t>
            </a:r>
          </a:p>
          <a:p>
            <a:r>
              <a:rPr lang="en-GB" sz="4000" b="1" dirty="0" smtClean="0">
                <a:solidFill>
                  <a:srgbClr val="FFC000"/>
                </a:solidFill>
              </a:rPr>
              <a:t>B – apply Fleming’s right hand rule</a:t>
            </a:r>
          </a:p>
          <a:p>
            <a:r>
              <a:rPr lang="en-GB" sz="4000" b="1" dirty="0" smtClean="0">
                <a:solidFill>
                  <a:srgbClr val="FF0000"/>
                </a:solidFill>
              </a:rPr>
              <a:t>A – explain how a current is induced to flow in the wire</a:t>
            </a:r>
            <a:endParaRPr lang="en-GB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109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268760"/>
            <a:ext cx="8568952" cy="52565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800" dirty="0" smtClean="0">
                <a:solidFill>
                  <a:schemeClr val="tx1"/>
                </a:solidFill>
              </a:rPr>
              <a:t>When a moving charge moves it produces a magnetic field.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Similarly when a conductor moves in a magnetic field it causes a current to flow in the conductor. This is called induction. This can also happen if you have a conductor with a magnetic field moving across it.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The condition for induction is that the conductor must cut across the lines of flux. 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992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268760"/>
            <a:ext cx="8568952" cy="52565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800" dirty="0" smtClean="0">
                <a:solidFill>
                  <a:schemeClr val="tx1"/>
                </a:solidFill>
              </a:rPr>
              <a:t>The direction of the current can be determined using Fleming’s right hand rule.</a:t>
            </a:r>
            <a:endParaRPr lang="en-GB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electrical4u.com/electrical/wp-content/uploads/2013/05/fleming-right-hand-ru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64745"/>
            <a:ext cx="5328592" cy="424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257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9271" y="1412776"/>
            <a:ext cx="8568952" cy="52565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800" b="1" u="sng" dirty="0" smtClean="0">
                <a:solidFill>
                  <a:schemeClr val="tx1"/>
                </a:solidFill>
              </a:rPr>
              <a:t>Task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Explain what happens to this conductor as it is moved across this magnetic field.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555776" y="2852936"/>
            <a:ext cx="3528392" cy="352839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>
            <a:stCxn id="2" idx="1"/>
            <a:endCxn id="2" idx="5"/>
          </p:cNvCxnSpPr>
          <p:nvPr/>
        </p:nvCxnSpPr>
        <p:spPr>
          <a:xfrm>
            <a:off x="3072497" y="3369657"/>
            <a:ext cx="2494950" cy="2494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2" idx="3"/>
          </p:cNvCxnSpPr>
          <p:nvPr/>
        </p:nvCxnSpPr>
        <p:spPr>
          <a:xfrm flipH="1">
            <a:off x="3072497" y="3369657"/>
            <a:ext cx="2452018" cy="2494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788024" y="2708920"/>
            <a:ext cx="0" cy="3816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932040" y="4509120"/>
            <a:ext cx="165618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914827" y="3931154"/>
            <a:ext cx="165618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932040" y="5013176"/>
            <a:ext cx="165618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963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6135" y="1196752"/>
            <a:ext cx="8568952" cy="52565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800" b="1" u="sng" dirty="0" smtClean="0">
                <a:solidFill>
                  <a:schemeClr val="tx1"/>
                </a:solidFill>
              </a:rPr>
              <a:t>Answers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current moves upwards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Conductor cuts across lines of flux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Potential difference induced at the ends of the conductor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Current flows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smtClean="0">
                <a:solidFill>
                  <a:schemeClr val="tx1"/>
                </a:solidFill>
              </a:rPr>
              <a:t>Electrons move down</a:t>
            </a:r>
            <a:endParaRPr lang="en-GB" sz="28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775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155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Induction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Iain Holmes</dc:creator>
  <cp:lastModifiedBy>Iain Holmes</cp:lastModifiedBy>
  <cp:revision>8</cp:revision>
  <dcterms:created xsi:type="dcterms:W3CDTF">2015-01-15T14:31:39Z</dcterms:created>
  <dcterms:modified xsi:type="dcterms:W3CDTF">2015-01-29T21:30:40Z</dcterms:modified>
</cp:coreProperties>
</file>