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143000"/>
          </a:xfrm>
        </p:spPr>
        <p:txBody>
          <a:bodyPr/>
          <a:lstStyle/>
          <a:p>
            <a:r>
              <a:rPr lang="en-GB" u="sng" dirty="0" smtClean="0"/>
              <a:t>Electric Potential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410200"/>
            <a:ext cx="8534400" cy="12192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What do the isobars represent on a meteorological map? What would the analogy be for electrical potential?</a:t>
            </a:r>
            <a:endParaRPr lang="en-GB" dirty="0"/>
          </a:p>
        </p:txBody>
      </p:sp>
      <p:pic>
        <p:nvPicPr>
          <p:cNvPr id="1026" name="Picture 2" descr="https://upload.wikimedia.org/wikipedia/commons/2/25/UK-Cyclo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95400"/>
            <a:ext cx="5257800" cy="380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82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Definition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39623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Recalling that the potential energy is </a:t>
            </a:r>
            <a:r>
              <a:rPr lang="en-GB" b="1" dirty="0" smtClean="0"/>
              <a:t>zero</a:t>
            </a:r>
            <a:r>
              <a:rPr lang="en-GB" dirty="0" smtClean="0"/>
              <a:t> at infinity from a charge then you can define the electric potential at a point as: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“The work done </a:t>
            </a:r>
            <a:r>
              <a:rPr lang="en-GB" i="1" dirty="0" smtClean="0"/>
              <a:t>per unit charge </a:t>
            </a:r>
            <a:r>
              <a:rPr lang="en-GB" dirty="0" smtClean="0"/>
              <a:t>to move a positive test charge from infinity to that position in the electric field”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would the units be for electric potential?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5420380"/>
            <a:ext cx="5514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Joules per Coulomb (JC</a:t>
            </a:r>
            <a:r>
              <a:rPr lang="en-GB" sz="2800" baseline="30000" dirty="0" smtClean="0"/>
              <a:t>-1</a:t>
            </a:r>
            <a:r>
              <a:rPr lang="en-GB" sz="2800" dirty="0" smtClean="0"/>
              <a:t>) or Volts (V)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127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Electric Potential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Recall that the electric potential energy </a:t>
            </a:r>
            <a:r>
              <a:rPr lang="en-GB" i="1" dirty="0" smtClean="0"/>
              <a:t>E</a:t>
            </a:r>
            <a:r>
              <a:rPr lang="en-GB" baseline="-25000" dirty="0" smtClean="0"/>
              <a:t>P </a:t>
            </a:r>
            <a:r>
              <a:rPr lang="en-GB" dirty="0" smtClean="0"/>
              <a:t>of a charged object </a:t>
            </a:r>
            <a:r>
              <a:rPr lang="en-GB" i="1" dirty="0" smtClean="0"/>
              <a:t>Q</a:t>
            </a:r>
            <a:r>
              <a:rPr lang="en-GB" dirty="0" smtClean="0"/>
              <a:t> is the work done in moving it from infinity to that point in the field.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Therefore the relationship between Electric Potential </a:t>
            </a:r>
            <a:r>
              <a:rPr lang="en-GB" i="1" dirty="0" smtClean="0"/>
              <a:t>V</a:t>
            </a:r>
            <a:r>
              <a:rPr lang="en-GB" dirty="0" smtClean="0"/>
              <a:t> and energy </a:t>
            </a:r>
            <a:r>
              <a:rPr lang="en-GB" i="1" dirty="0" smtClean="0"/>
              <a:t>E</a:t>
            </a:r>
            <a:r>
              <a:rPr lang="en-GB" baseline="-25000" dirty="0" smtClean="0"/>
              <a:t>P</a:t>
            </a:r>
            <a:r>
              <a:rPr lang="en-GB" dirty="0" smtClean="0"/>
              <a:t> is: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796967"/>
              </p:ext>
            </p:extLst>
          </p:nvPr>
        </p:nvGraphicFramePr>
        <p:xfrm>
          <a:off x="5867400" y="4572000"/>
          <a:ext cx="1828800" cy="186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647640" imgH="660240" progId="Equation.3">
                  <p:embed/>
                </p:oleObj>
              </mc:Choice>
              <mc:Fallback>
                <p:oleObj name="Equation" r:id="rId3" imgW="64764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4572000"/>
                        <a:ext cx="1828800" cy="186465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6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93" y="13855"/>
            <a:ext cx="8229600" cy="944562"/>
          </a:xfrm>
        </p:spPr>
        <p:txBody>
          <a:bodyPr/>
          <a:lstStyle/>
          <a:p>
            <a:r>
              <a:rPr lang="en-GB" u="sng" dirty="0" smtClean="0"/>
              <a:t>Moving charges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990600"/>
            <a:ext cx="8229600" cy="1676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If a charge </a:t>
            </a:r>
            <a:r>
              <a:rPr lang="en-GB" i="1" dirty="0" smtClean="0"/>
              <a:t>Q</a:t>
            </a:r>
            <a:r>
              <a:rPr lang="en-GB" dirty="0" smtClean="0"/>
              <a:t> moves in an electric field from one point to another with differing electric potentials </a:t>
            </a:r>
            <a:r>
              <a:rPr lang="en-GB" i="1" dirty="0" smtClean="0"/>
              <a:t>E</a:t>
            </a:r>
            <a:r>
              <a:rPr lang="en-GB" baseline="-25000" dirty="0" smtClean="0"/>
              <a:t>P</a:t>
            </a:r>
            <a:r>
              <a:rPr lang="en-GB" dirty="0" smtClean="0"/>
              <a:t> then the work done </a:t>
            </a:r>
            <a:r>
              <a:rPr lang="en-GB" i="1" dirty="0" smtClean="0"/>
              <a:t>W</a:t>
            </a:r>
            <a:r>
              <a:rPr lang="en-GB" dirty="0" smtClean="0"/>
              <a:t> is: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471412"/>
              </p:ext>
            </p:extLst>
          </p:nvPr>
        </p:nvGraphicFramePr>
        <p:xfrm>
          <a:off x="2408236" y="2667000"/>
          <a:ext cx="4279901" cy="661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396800" imgH="215640" progId="Equation.3">
                  <p:embed/>
                </p:oleObj>
              </mc:Choice>
              <mc:Fallback>
                <p:oleObj name="Equation" r:id="rId3" imgW="13968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236" y="2667000"/>
                        <a:ext cx="4279901" cy="661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482687"/>
            <a:ext cx="4728574" cy="323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1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Equipotentials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5410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Equipotentials are positions that have the same potential energy. Think of contours on a map; if you walked around them then no work would be done against gravity.</a:t>
            </a:r>
          </a:p>
          <a:p>
            <a:r>
              <a:rPr lang="en-GB" dirty="0" smtClean="0"/>
              <a:t>If you link together positions around a charge that have the same potential energy then no work would need to be done for a test </a:t>
            </a:r>
            <a:r>
              <a:rPr lang="en-GB" i="1" dirty="0" smtClean="0"/>
              <a:t>charge</a:t>
            </a:r>
            <a:r>
              <a:rPr lang="en-GB" dirty="0" smtClean="0"/>
              <a:t> to move along those lines.</a:t>
            </a:r>
          </a:p>
          <a:p>
            <a:r>
              <a:rPr lang="en-GB" dirty="0" smtClean="0"/>
              <a:t>The force produced on the charge in the field would be always at right angles to the equipotential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6443663" cy="437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040868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Equipotentials in an electric field between two charged parallel plates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183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u="sng" dirty="0" smtClean="0"/>
              <a:t>Potential Gradient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1"/>
            <a:ext cx="8686800" cy="3200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Again using the analogy of the contours on a map, the closer they are together then the steeper the ground. This means that the rate of change of potential energy with distance is large.</a:t>
            </a:r>
          </a:p>
          <a:p>
            <a:pPr marL="0" indent="0">
              <a:buNone/>
            </a:pPr>
            <a:r>
              <a:rPr lang="en-GB" dirty="0" smtClean="0"/>
              <a:t>The potential gradient in an electric field is the same, it is a measure of </a:t>
            </a:r>
            <a:r>
              <a:rPr lang="en-GB" i="1" dirty="0" smtClean="0"/>
              <a:t>change of potential energy per unit change of distance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3200400" cy="2174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38600" y="4384964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 a uniform field like this example then this is simply: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679325"/>
              </p:ext>
            </p:extLst>
          </p:nvPr>
        </p:nvGraphicFramePr>
        <p:xfrm>
          <a:off x="7467600" y="5430676"/>
          <a:ext cx="499966" cy="1107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77480" imgH="393480" progId="Equation.3">
                  <p:embed/>
                </p:oleObj>
              </mc:Choice>
              <mc:Fallback>
                <p:oleObj name="Equation" r:id="rId4" imgW="177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67600" y="5430676"/>
                        <a:ext cx="499966" cy="1107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11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Electric field strength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 a non-uniform electric field then the electric potential gradient will vary from one place to another, much like different sides of a  mountain having different steepness.</a:t>
            </a:r>
          </a:p>
          <a:p>
            <a:r>
              <a:rPr lang="en-GB" dirty="0" smtClean="0"/>
              <a:t>The analogy is still the same however you would have to calculate the rate of change of electric potential </a:t>
            </a:r>
            <a:r>
              <a:rPr lang="en-GB" i="1" dirty="0" smtClean="0"/>
              <a:t>V</a:t>
            </a:r>
            <a:r>
              <a:rPr lang="en-GB" dirty="0" smtClean="0"/>
              <a:t> with respect to change in displacement </a:t>
            </a:r>
            <a:r>
              <a:rPr lang="en-GB" i="1" dirty="0" smtClean="0"/>
              <a:t>x</a:t>
            </a:r>
          </a:p>
          <a:p>
            <a:r>
              <a:rPr lang="en-GB" dirty="0" smtClean="0"/>
              <a:t>The </a:t>
            </a:r>
            <a:r>
              <a:rPr lang="en-GB" b="1" dirty="0" smtClean="0"/>
              <a:t>negative</a:t>
            </a:r>
            <a:r>
              <a:rPr lang="en-GB" dirty="0" smtClean="0"/>
              <a:t> of this value is called the electric field strength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685022"/>
              </p:ext>
            </p:extLst>
          </p:nvPr>
        </p:nvGraphicFramePr>
        <p:xfrm>
          <a:off x="762000" y="5486400"/>
          <a:ext cx="7772400" cy="1080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2831760" imgH="393480" progId="Equation.3">
                  <p:embed/>
                </p:oleObj>
              </mc:Choice>
              <mc:Fallback>
                <p:oleObj name="Equation" r:id="rId3" imgW="2831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5486400"/>
                        <a:ext cx="7772400" cy="1080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82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electric potential at any point around a charge is the work done per unit charge in moving a positive test charge to that point</a:t>
            </a:r>
          </a:p>
          <a:p>
            <a:r>
              <a:rPr lang="en-GB" dirty="0" smtClean="0"/>
              <a:t>Equipotentials are lines that link together points of the same electric potential, therefore no work is done on a charge moving along them</a:t>
            </a:r>
          </a:p>
          <a:p>
            <a:r>
              <a:rPr lang="en-GB" dirty="0" smtClean="0"/>
              <a:t>The force felt by a charge in an electric field is always along the field lines and perpendicular to the equipotentials</a:t>
            </a:r>
          </a:p>
          <a:p>
            <a:r>
              <a:rPr lang="en-GB" dirty="0" smtClean="0"/>
              <a:t>The potential gradient at a point in an electric field is the rate of change of electric potential with unit distance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93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490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Electric Potential</vt:lpstr>
      <vt:lpstr>Definition</vt:lpstr>
      <vt:lpstr>Electric Potential Energy</vt:lpstr>
      <vt:lpstr>Moving charges</vt:lpstr>
      <vt:lpstr>Equipotentials</vt:lpstr>
      <vt:lpstr>PowerPoint Presentation</vt:lpstr>
      <vt:lpstr>Potential Gradient</vt:lpstr>
      <vt:lpstr>Electric field strength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SMatthews</dc:creator>
  <cp:lastModifiedBy>USERBUILD</cp:lastModifiedBy>
  <cp:revision>8</cp:revision>
  <dcterms:created xsi:type="dcterms:W3CDTF">2006-08-16T00:00:00Z</dcterms:created>
  <dcterms:modified xsi:type="dcterms:W3CDTF">2016-08-23T09:51:06Z</dcterms:modified>
</cp:coreProperties>
</file>