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400"/>
          </a:xfrm>
        </p:spPr>
        <p:txBody>
          <a:bodyPr/>
          <a:lstStyle/>
          <a:p>
            <a:r>
              <a:rPr lang="en-GB" u="sng" dirty="0" smtClean="0"/>
              <a:t>Coulombs Law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514600"/>
            <a:ext cx="8686800" cy="1219200"/>
          </a:xfrm>
        </p:spPr>
        <p:txBody>
          <a:bodyPr/>
          <a:lstStyle/>
          <a:p>
            <a:r>
              <a:rPr lang="en-GB" dirty="0" smtClean="0"/>
              <a:t>What would the electric field and equipotentials look like around a point charge?</a:t>
            </a:r>
            <a:endParaRPr lang="en-GB" dirty="0"/>
          </a:p>
        </p:txBody>
      </p:sp>
      <p:pic>
        <p:nvPicPr>
          <p:cNvPr id="1026" name="Picture 2" descr="https://upload.wikimedia.org/wikipedia/commons/thumb/d/d9/Electric_field_of_a_point_charge.svg/512px-Electric_field_of_a_point_charg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954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1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44444E-6 L 0.0033 0.43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19600"/>
            <a:ext cx="5181600" cy="15240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Charles-Augustin de Coulomb</a:t>
            </a:r>
          </a:p>
          <a:p>
            <a:pPr marL="0" indent="0" algn="ctr">
              <a:buNone/>
            </a:pPr>
            <a:r>
              <a:rPr lang="en-GB" dirty="0" smtClean="0"/>
              <a:t>1736 - 1806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https://upload.wikimedia.org/wikipedia/commons/4/42/Coulo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3352800" cy="394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1" y="838200"/>
            <a:ext cx="342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Famous for calculating the relationship between the force between charged particles and the distance between them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882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Coulomb’s Law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Experiments performed by Coulomb showed that the relationship between force </a:t>
            </a:r>
            <a:r>
              <a:rPr lang="en-GB" i="1" dirty="0" smtClean="0"/>
              <a:t>F</a:t>
            </a:r>
            <a:r>
              <a:rPr lang="en-GB" dirty="0" smtClean="0"/>
              <a:t> and radial distance </a:t>
            </a:r>
            <a:r>
              <a:rPr lang="en-GB" i="1" dirty="0" smtClean="0"/>
              <a:t>r</a:t>
            </a:r>
            <a:r>
              <a:rPr lang="en-GB" dirty="0" smtClean="0"/>
              <a:t> from a point charge </a:t>
            </a:r>
            <a:r>
              <a:rPr lang="en-GB" i="1" dirty="0" smtClean="0"/>
              <a:t>Q</a:t>
            </a:r>
            <a:r>
              <a:rPr lang="en-GB" dirty="0" smtClean="0"/>
              <a:t> was: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763515"/>
              </p:ext>
            </p:extLst>
          </p:nvPr>
        </p:nvGraphicFramePr>
        <p:xfrm>
          <a:off x="6629400" y="2819400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495000" imgH="393480" progId="Equation.3">
                  <p:embed/>
                </p:oleObj>
              </mc:Choice>
              <mc:Fallback>
                <p:oleObj name="Equation" r:id="rId3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400" y="2819400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343400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Given your knowledge of Newton’s law of gravitation, and the differences between that and the properties that govern electric fields, can you write a formula to represent Coulomb’s Law?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792840"/>
              </p:ext>
            </p:extLst>
          </p:nvPr>
        </p:nvGraphicFramePr>
        <p:xfrm>
          <a:off x="2819400" y="4549268"/>
          <a:ext cx="2970981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5" imgW="711000" imgH="393480" progId="Equation.3">
                  <p:embed/>
                </p:oleObj>
              </mc:Choice>
              <mc:Fallback>
                <p:oleObj name="Equation" r:id="rId5" imgW="711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9400" y="4549268"/>
                        <a:ext cx="2970981" cy="164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782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Permittivity of Free space and Coulomb’s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 may recall that the permittivity of free space is a constant (epsilon nought) that appeared in electric fields</a:t>
            </a:r>
          </a:p>
          <a:p>
            <a:r>
              <a:rPr lang="en-GB" dirty="0" smtClean="0"/>
              <a:t>Coulomb’s constant </a:t>
            </a:r>
            <a:r>
              <a:rPr lang="en-GB" i="1" dirty="0" smtClean="0"/>
              <a:t>k</a:t>
            </a:r>
            <a:r>
              <a:rPr lang="en-GB" dirty="0" smtClean="0"/>
              <a:t> can be expressed neatly as a multiple of this constant: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744088"/>
              </p:ext>
            </p:extLst>
          </p:nvPr>
        </p:nvGraphicFramePr>
        <p:xfrm>
          <a:off x="6095999" y="3810000"/>
          <a:ext cx="189603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596880" imgH="431640" progId="Equation.3">
                  <p:embed/>
                </p:oleObj>
              </mc:Choice>
              <mc:Fallback>
                <p:oleObj name="Equation" r:id="rId3" imgW="5968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5999" y="3810000"/>
                        <a:ext cx="1896035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15636" y="152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You can now create a final formula for Coulomb’s law: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033317"/>
              </p:ext>
            </p:extLst>
          </p:nvPr>
        </p:nvGraphicFramePr>
        <p:xfrm>
          <a:off x="3062465" y="3581400"/>
          <a:ext cx="2935941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5" imgW="761760" imgH="431640" progId="Equation.3">
                  <p:embed/>
                </p:oleObj>
              </mc:Choice>
              <mc:Fallback>
                <p:oleObj name="Equation" r:id="rId5" imgW="761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2465" y="3581400"/>
                        <a:ext cx="2935941" cy="166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526625"/>
              </p:ext>
            </p:extLst>
          </p:nvPr>
        </p:nvGraphicFramePr>
        <p:xfrm>
          <a:off x="2160443" y="5638800"/>
          <a:ext cx="4739986" cy="85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7" imgW="1333440" imgH="241200" progId="Equation.3">
                  <p:embed/>
                </p:oleObj>
              </mc:Choice>
              <mc:Fallback>
                <p:oleObj name="Equation" r:id="rId7" imgW="13334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60443" y="5638800"/>
                        <a:ext cx="4739986" cy="857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368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Gravitational vs Electric forces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3505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Given the data, calculate the gravitational force and electric force between an electron and a proton: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207492"/>
              </p:ext>
            </p:extLst>
          </p:nvPr>
        </p:nvGraphicFramePr>
        <p:xfrm>
          <a:off x="3962400" y="1523999"/>
          <a:ext cx="4419600" cy="5030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1562040" imgH="1777680" progId="Equation.3">
                  <p:embed/>
                </p:oleObj>
              </mc:Choice>
              <mc:Fallback>
                <p:oleObj name="Equation" r:id="rId3" imgW="1562040" imgH="1777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1523999"/>
                        <a:ext cx="4419600" cy="5030439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53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1"/>
            <a:ext cx="8763000" cy="3810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Coulomb’s law is an inverse square law, i.e. the force felt by charges is inversely proportional to their separation</a:t>
            </a:r>
          </a:p>
          <a:p>
            <a:r>
              <a:rPr lang="en-GB" dirty="0" smtClean="0"/>
              <a:t>Coulomb’s law work on point charges and calculates the force felt by two charges placed a distance </a:t>
            </a:r>
            <a:r>
              <a:rPr lang="en-GB" i="1" dirty="0" smtClean="0"/>
              <a:t>r</a:t>
            </a:r>
            <a:r>
              <a:rPr lang="en-GB" dirty="0" smtClean="0"/>
              <a:t> apart</a:t>
            </a:r>
          </a:p>
          <a:p>
            <a:r>
              <a:rPr lang="en-GB" dirty="0" smtClean="0"/>
              <a:t>The value given only works for particles in a vacuum however air has a negligible effect.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470784"/>
              </p:ext>
            </p:extLst>
          </p:nvPr>
        </p:nvGraphicFramePr>
        <p:xfrm>
          <a:off x="838200" y="5128713"/>
          <a:ext cx="2514600" cy="142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761760" imgH="431640" progId="Equation.3">
                  <p:embed/>
                </p:oleObj>
              </mc:Choice>
              <mc:Fallback>
                <p:oleObj name="Equation" r:id="rId3" imgW="7617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128713"/>
                        <a:ext cx="2514600" cy="142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326632"/>
              </p:ext>
            </p:extLst>
          </p:nvPr>
        </p:nvGraphicFramePr>
        <p:xfrm>
          <a:off x="4114800" y="5486400"/>
          <a:ext cx="47402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5" imgW="1333440" imgH="241200" progId="Equation.3">
                  <p:embed/>
                </p:oleObj>
              </mc:Choice>
              <mc:Fallback>
                <p:oleObj name="Equation" r:id="rId5" imgW="13334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486400"/>
                        <a:ext cx="47402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219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227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Equation 3.0</vt:lpstr>
      <vt:lpstr>Coulombs Law</vt:lpstr>
      <vt:lpstr>PowerPoint Presentation</vt:lpstr>
      <vt:lpstr>Coulomb’s Law</vt:lpstr>
      <vt:lpstr>Permittivity of Free space and Coulomb’s constant</vt:lpstr>
      <vt:lpstr>Gravitational vs Electric forces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Coulombs Law</dc:title>
  <dc:creator>SMatthews</dc:creator>
  <cp:lastModifiedBy>USERBUILD</cp:lastModifiedBy>
  <cp:revision>6</cp:revision>
  <dcterms:created xsi:type="dcterms:W3CDTF">2006-08-16T00:00:00Z</dcterms:created>
  <dcterms:modified xsi:type="dcterms:W3CDTF">2016-08-23T10:45:50Z</dcterms:modified>
</cp:coreProperties>
</file>