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838200"/>
          </a:xfrm>
        </p:spPr>
        <p:txBody>
          <a:bodyPr/>
          <a:lstStyle/>
          <a:p>
            <a:r>
              <a:rPr lang="en-GB" u="sng" dirty="0" smtClean="0"/>
              <a:t>Point Charges</a:t>
            </a:r>
            <a:endParaRPr lang="en-GB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5029200"/>
            <a:ext cx="8686800" cy="1524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Recall that planets and stars can be considered “Point sources” – why is this the case and can it be extended to include charges?</a:t>
            </a:r>
            <a:endParaRPr lang="en-GB" dirty="0"/>
          </a:p>
        </p:txBody>
      </p:sp>
      <p:pic>
        <p:nvPicPr>
          <p:cNvPr id="1026" name="Picture 2" descr="https://upload.wikimedia.org/wikipedia/commons/thumb/2/2a/Electric_Field_Lines.svg/512px-Electric_Field_Line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8486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5125253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Only when the size of the objects or particles is very small when compared to the distances between them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12214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Electric Field Strength around a point charge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/>
          <a:lstStyle/>
          <a:p>
            <a:r>
              <a:rPr lang="en-GB" dirty="0" smtClean="0"/>
              <a:t>Recall both Coulomb’s law for a test charge </a:t>
            </a:r>
            <a:r>
              <a:rPr lang="en-GB" i="1" dirty="0" smtClean="0"/>
              <a:t>q</a:t>
            </a:r>
            <a:r>
              <a:rPr lang="en-GB" dirty="0" smtClean="0"/>
              <a:t> and also the Electric Field Strength </a:t>
            </a:r>
            <a:r>
              <a:rPr lang="en-GB" i="1" dirty="0" smtClean="0"/>
              <a:t>E</a:t>
            </a:r>
            <a:r>
              <a:rPr lang="en-GB" dirty="0" smtClean="0"/>
              <a:t> formula:</a:t>
            </a:r>
          </a:p>
          <a:p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459393"/>
              </p:ext>
            </p:extLst>
          </p:nvPr>
        </p:nvGraphicFramePr>
        <p:xfrm>
          <a:off x="1752599" y="3124200"/>
          <a:ext cx="2689411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3" imgW="761760" imgH="431640" progId="Equation.3">
                  <p:embed/>
                </p:oleObj>
              </mc:Choice>
              <mc:Fallback>
                <p:oleObj name="Equation" r:id="rId3" imgW="761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52599" y="3124200"/>
                        <a:ext cx="2689411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1651869"/>
              </p:ext>
            </p:extLst>
          </p:nvPr>
        </p:nvGraphicFramePr>
        <p:xfrm>
          <a:off x="5638800" y="3124200"/>
          <a:ext cx="1371600" cy="1293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5" imgW="444240" imgH="419040" progId="Equation.3">
                  <p:embed/>
                </p:oleObj>
              </mc:Choice>
              <mc:Fallback>
                <p:oleObj name="Equation" r:id="rId5" imgW="444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3124200"/>
                        <a:ext cx="1371600" cy="12932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507239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Combine these two formulae to create a formula to represent the field strength around a point charge</a:t>
            </a:r>
            <a:endParaRPr lang="en-GB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4871877"/>
              </p:ext>
            </p:extLst>
          </p:nvPr>
        </p:nvGraphicFramePr>
        <p:xfrm>
          <a:off x="820738" y="4025900"/>
          <a:ext cx="7350125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7" imgW="2082600" imgH="431640" progId="Equation.3">
                  <p:embed/>
                </p:oleObj>
              </mc:Choice>
              <mc:Fallback>
                <p:oleObj name="Equation" r:id="rId7" imgW="208260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4025900"/>
                        <a:ext cx="7350125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2156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3.33333E-6 -0.4090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6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Vectors and Electric Field Strength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Consider the effect of having two charges </a:t>
            </a:r>
            <a:r>
              <a:rPr lang="en-GB" i="1" dirty="0" smtClean="0"/>
              <a:t>Q</a:t>
            </a:r>
            <a:r>
              <a:rPr lang="en-GB" dirty="0" smtClean="0"/>
              <a:t> acting on a test charge </a:t>
            </a:r>
            <a:r>
              <a:rPr lang="en-GB" i="1" dirty="0" smtClean="0"/>
              <a:t>q</a:t>
            </a:r>
          </a:p>
          <a:p>
            <a:pPr lvl="1"/>
            <a:r>
              <a:rPr lang="en-GB" dirty="0" smtClean="0"/>
              <a:t>If the charges are pushing the test charge in the same direction then add the field strengths together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If the charges are working in opposition then subtract the field strengths</a:t>
            </a:r>
          </a:p>
          <a:p>
            <a:pPr lvl="1"/>
            <a:endParaRPr lang="en-GB" dirty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If the charges are acting at right angles to each other then use Pythagoras’ Law to add the vectors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0310022"/>
              </p:ext>
            </p:extLst>
          </p:nvPr>
        </p:nvGraphicFramePr>
        <p:xfrm>
          <a:off x="3810000" y="2438400"/>
          <a:ext cx="293581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927000" imgH="228600" progId="Equation.3">
                  <p:embed/>
                </p:oleObj>
              </mc:Choice>
              <mc:Fallback>
                <p:oleObj name="Equation" r:id="rId3" imgW="9270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0000" y="2438400"/>
                        <a:ext cx="2935817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996967"/>
              </p:ext>
            </p:extLst>
          </p:nvPr>
        </p:nvGraphicFramePr>
        <p:xfrm>
          <a:off x="3886200" y="3962400"/>
          <a:ext cx="29352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5" imgW="927000" imgH="228600" progId="Equation.3">
                  <p:embed/>
                </p:oleObj>
              </mc:Choice>
              <mc:Fallback>
                <p:oleObj name="Equation" r:id="rId5" imgW="9270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962400"/>
                        <a:ext cx="293528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802044"/>
              </p:ext>
            </p:extLst>
          </p:nvPr>
        </p:nvGraphicFramePr>
        <p:xfrm>
          <a:off x="3505200" y="5638800"/>
          <a:ext cx="36988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Equation" r:id="rId7" imgW="1168200" imgH="291960" progId="Equation.3">
                  <p:embed/>
                </p:oleObj>
              </mc:Choice>
              <mc:Fallback>
                <p:oleObj name="Equation" r:id="rId7" imgW="1168200" imgH="291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5638800"/>
                        <a:ext cx="3698875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95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GB" u="sng" dirty="0" smtClean="0"/>
              <a:t>Graphing electric field strength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3581400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 smtClean="0"/>
              <a:t>From the formula for electric field strength it should be clear that the correlation is an inverse square law. You should be able to sketch a graph showing electric field strength against radial distance for a point source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041" y="2133600"/>
            <a:ext cx="4596684" cy="313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75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/>
              <a:t>Electric Potential about a point source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GB" dirty="0" smtClean="0"/>
              <a:t>What would the formula be for the electric potential </a:t>
            </a:r>
            <a:r>
              <a:rPr lang="en-GB" i="1" dirty="0" smtClean="0"/>
              <a:t>V</a:t>
            </a:r>
            <a:r>
              <a:rPr lang="en-GB" dirty="0" smtClean="0"/>
              <a:t> around a point source?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625060"/>
              </p:ext>
            </p:extLst>
          </p:nvPr>
        </p:nvGraphicFramePr>
        <p:xfrm>
          <a:off x="762000" y="2895600"/>
          <a:ext cx="7126287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2019240" imgH="431640" progId="Equation.3">
                  <p:embed/>
                </p:oleObj>
              </mc:Choice>
              <mc:Fallback>
                <p:oleObj name="Equation" r:id="rId3" imgW="201924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95600"/>
                        <a:ext cx="7126287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1" y="17526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would the electric potential look like on a graph compared to the field strength graph?</a:t>
            </a:r>
            <a:endParaRPr lang="en-GB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06706"/>
            <a:ext cx="5715000" cy="3896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27489"/>
            <a:ext cx="5805487" cy="3920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629401" y="3657600"/>
            <a:ext cx="2133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It is less steep due to being 1/</a:t>
            </a:r>
            <a:r>
              <a:rPr lang="en-GB" sz="2800" i="1" dirty="0" smtClean="0"/>
              <a:t>r </a:t>
            </a:r>
            <a:r>
              <a:rPr lang="en-GB" sz="2800" dirty="0" smtClean="0"/>
              <a:t>instead of 1/</a:t>
            </a:r>
            <a:r>
              <a:rPr lang="en-GB" sz="2800" i="1" dirty="0" smtClean="0"/>
              <a:t>r</a:t>
            </a:r>
            <a:r>
              <a:rPr lang="en-GB" sz="2800" baseline="30000" dirty="0" smtClean="0"/>
              <a:t>2</a:t>
            </a:r>
            <a:r>
              <a:rPr lang="en-GB" sz="2800" i="1" dirty="0" smtClean="0"/>
              <a:t>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9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838200"/>
          </a:xfrm>
        </p:spPr>
        <p:txBody>
          <a:bodyPr/>
          <a:lstStyle/>
          <a:p>
            <a:r>
              <a:rPr lang="en-GB" u="sng" dirty="0" smtClean="0"/>
              <a:t>Using the area under a graph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1"/>
            <a:ext cx="8763000" cy="4419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Recall that work done is the product of force and distance</a:t>
            </a:r>
          </a:p>
          <a:p>
            <a:r>
              <a:rPr lang="en-GB" dirty="0" smtClean="0"/>
              <a:t>Recall also that the electric field strength at any point in a field is the force per unit charge at that point in the field</a:t>
            </a:r>
          </a:p>
          <a:p>
            <a:r>
              <a:rPr lang="en-GB" dirty="0" smtClean="0"/>
              <a:t>Therefore it follows that the area under an electric field strength versus distance graph will represent the work done per unit charge in moving a charge between the two points</a:t>
            </a:r>
            <a:endParaRPr lang="en-GB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7772400" cy="5363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72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855"/>
            <a:ext cx="8229600" cy="671945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Summary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86740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Particles can be considered point sources with all of the charge being associated with their centre</a:t>
            </a:r>
          </a:p>
          <a:p>
            <a:r>
              <a:rPr lang="en-GB" dirty="0" smtClean="0"/>
              <a:t>The force on a charged particle in an electric field from a point charge follows coulomb’s law, which is an inverse squared law</a:t>
            </a:r>
          </a:p>
          <a:p>
            <a:r>
              <a:rPr lang="en-GB" dirty="0" smtClean="0"/>
              <a:t>The electric field strength from a point charge also follows an inverse square law</a:t>
            </a:r>
          </a:p>
          <a:p>
            <a:r>
              <a:rPr lang="en-GB" dirty="0" smtClean="0"/>
              <a:t>The electric potential from a radial field is an inverse law and hence has a lower gradient than the electric field strength</a:t>
            </a:r>
          </a:p>
          <a:p>
            <a:r>
              <a:rPr lang="en-GB" dirty="0" smtClean="0"/>
              <a:t>The area under an Electric Field Strength versus Distance graph represents the work done </a:t>
            </a:r>
            <a:r>
              <a:rPr lang="en-GB" b="1" dirty="0" smtClean="0"/>
              <a:t>per unit charge</a:t>
            </a:r>
            <a:r>
              <a:rPr lang="en-GB" dirty="0" smtClean="0"/>
              <a:t> in moving from one point to another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92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424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Equation 3.0</vt:lpstr>
      <vt:lpstr>Point Charges</vt:lpstr>
      <vt:lpstr>Electric Field Strength around a point charge</vt:lpstr>
      <vt:lpstr>Vectors and Electric Field Strength</vt:lpstr>
      <vt:lpstr>Graphing electric field strength</vt:lpstr>
      <vt:lpstr>Electric Potential about a point source</vt:lpstr>
      <vt:lpstr>Using the area under a graph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Point Charges</dc:title>
  <dc:creator>SMatthews</dc:creator>
  <cp:lastModifiedBy>USERBUILD</cp:lastModifiedBy>
  <cp:revision>8</cp:revision>
  <dcterms:created xsi:type="dcterms:W3CDTF">2006-08-16T00:00:00Z</dcterms:created>
  <dcterms:modified xsi:type="dcterms:W3CDTF">2016-08-23T11:36:22Z</dcterms:modified>
</cp:coreProperties>
</file>