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14400"/>
          </a:xfrm>
        </p:spPr>
        <p:txBody>
          <a:bodyPr/>
          <a:lstStyle/>
          <a:p>
            <a:r>
              <a:rPr lang="en-GB" u="sng" dirty="0" smtClean="0"/>
              <a:t>Dielectrics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410200"/>
            <a:ext cx="8001000" cy="1219200"/>
          </a:xfrm>
        </p:spPr>
        <p:txBody>
          <a:bodyPr/>
          <a:lstStyle/>
          <a:p>
            <a:r>
              <a:rPr lang="en-GB" dirty="0" smtClean="0"/>
              <a:t>Why does a statically charged balloon stick to an uncharged wall or window?</a:t>
            </a:r>
            <a:endParaRPr lang="en-GB" dirty="0"/>
          </a:p>
        </p:txBody>
      </p:sp>
      <p:pic>
        <p:nvPicPr>
          <p:cNvPr id="1026" name="Picture 2" descr="C:\Users\USERBUILD\AppData\Local\Microsoft\Windows\Temporary Internet Files\Content.IE5\N2TM00VX\4455723092_f297b0d468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945" y="1143000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9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7921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Increasing the capacitance of a capacitor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2" y="1143000"/>
            <a:ext cx="8084127" cy="3429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If you use an insulating material between the charged plates then a charge can be induced in this insulator when the plates become charged</a:t>
            </a:r>
          </a:p>
          <a:p>
            <a:r>
              <a:rPr lang="en-GB" dirty="0" smtClean="0"/>
              <a:t>This occurs due to movements in the molecules that make up the dielectric material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00200"/>
            <a:ext cx="409575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2464951"/>
            <a:ext cx="3810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If the molecules are polar molecules then the effect is enhanced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5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Relative permittivity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insertion of a dielectric is to increase the capacitance of a capacitor</a:t>
            </a:r>
          </a:p>
          <a:p>
            <a:r>
              <a:rPr lang="en-GB" dirty="0" smtClean="0"/>
              <a:t>If you take a reading of the capacitance without a dielectric and then with one, the ratio of the two values is the relative permittivity: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175912"/>
              </p:ext>
            </p:extLst>
          </p:nvPr>
        </p:nvGraphicFramePr>
        <p:xfrm>
          <a:off x="244475" y="5105400"/>
          <a:ext cx="83994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3263760" imgH="431640" progId="Equation.3">
                  <p:embed/>
                </p:oleObj>
              </mc:Choice>
              <mc:Fallback>
                <p:oleObj name="Equation" r:id="rId3" imgW="3263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475" y="5105400"/>
                        <a:ext cx="8399463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59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u="sng" dirty="0" smtClean="0"/>
              <a:t>Dielectric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4319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relative permittivity is also often referred to as the dielectric constant of a material</a:t>
            </a:r>
          </a:p>
          <a:p>
            <a:r>
              <a:rPr lang="en-GB" dirty="0" smtClean="0"/>
              <a:t>Note that charge for a given potential difference can also be used to calculate this value instead of capacitance as they are proportional to each other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619660"/>
              </p:ext>
            </p:extLst>
          </p:nvPr>
        </p:nvGraphicFramePr>
        <p:xfrm>
          <a:off x="2209800" y="3886200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Material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Dielectric constant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Paper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3.7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Quartz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4.3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Mica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Strontium Titanate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300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24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92162"/>
          </a:xfrm>
        </p:spPr>
        <p:txBody>
          <a:bodyPr/>
          <a:lstStyle/>
          <a:p>
            <a:r>
              <a:rPr lang="en-GB" u="sng" dirty="0" smtClean="0"/>
              <a:t>Capacitor design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3810001"/>
          </a:xfrm>
        </p:spPr>
        <p:txBody>
          <a:bodyPr/>
          <a:lstStyle/>
          <a:p>
            <a:r>
              <a:rPr lang="en-GB" dirty="0" smtClean="0"/>
              <a:t>What design makes the best capacitor?</a:t>
            </a:r>
          </a:p>
          <a:p>
            <a:pPr lvl="1"/>
            <a:r>
              <a:rPr lang="en-GB" dirty="0" smtClean="0"/>
              <a:t>Large area for the plates (</a:t>
            </a:r>
            <a:r>
              <a:rPr lang="en-GB" i="1" dirty="0" smtClean="0"/>
              <a:t>A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Parallel plates</a:t>
            </a:r>
          </a:p>
          <a:p>
            <a:pPr lvl="1"/>
            <a:r>
              <a:rPr lang="en-GB" dirty="0" smtClean="0"/>
              <a:t>Plates close together (small distance </a:t>
            </a:r>
            <a:r>
              <a:rPr lang="en-GB" i="1" dirty="0" smtClean="0"/>
              <a:t>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Dielectric between the plates with a large dielectric constant (</a:t>
            </a:r>
            <a:r>
              <a:rPr lang="el-GR" dirty="0" smtClean="0"/>
              <a:t>ε</a:t>
            </a:r>
            <a:r>
              <a:rPr lang="en-GB" baseline="-25000" dirty="0" smtClean="0"/>
              <a:t>r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295248"/>
              </p:ext>
            </p:extLst>
          </p:nvPr>
        </p:nvGraphicFramePr>
        <p:xfrm>
          <a:off x="2895600" y="4495800"/>
          <a:ext cx="310945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698400" imgH="393480" progId="Equation.3">
                  <p:embed/>
                </p:oleObj>
              </mc:Choice>
              <mc:Fallback>
                <p:oleObj name="Equation" r:id="rId3" imgW="698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4495800"/>
                        <a:ext cx="3109452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415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 smtClean="0"/>
              <a:t>Polarisation and frequency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906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dielectric works because the charge on the plates induces a polarising effect on the particles in the dielectric:</a:t>
            </a:r>
          </a:p>
          <a:p>
            <a:pPr lvl="1"/>
            <a:r>
              <a:rPr lang="en-GB" dirty="0" smtClean="0"/>
              <a:t>Orientation polarisation: Covalent molecules that do not share electrons equally are dipoles that align with the field</a:t>
            </a:r>
          </a:p>
          <a:p>
            <a:pPr lvl="1"/>
            <a:r>
              <a:rPr lang="en-GB" dirty="0" smtClean="0"/>
              <a:t>Ionic polarisation: Oppositely charged ions align with the field</a:t>
            </a:r>
          </a:p>
          <a:p>
            <a:pPr lvl="1"/>
            <a:r>
              <a:rPr lang="en-GB" dirty="0" smtClean="0"/>
              <a:t>Electronic polarisation: Electrons in an atom are displaced slightly and the atom then aligns with the field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4478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When in an alternating field the three mechanisms work in different ways. They can only sustain the oscillations up to a certain frequency:</a:t>
            </a:r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Orientation polarisation decreases first (10</a:t>
            </a:r>
            <a:r>
              <a:rPr lang="en-GB" sz="2800" baseline="30000" dirty="0" smtClean="0"/>
              <a:t>9</a:t>
            </a:r>
            <a:r>
              <a:rPr lang="en-GB" sz="2800" dirty="0" smtClean="0"/>
              <a:t> Hz)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Ionic polarisation decreases second </a:t>
            </a:r>
            <a:r>
              <a:rPr lang="en-GB" sz="2800" dirty="0"/>
              <a:t>(</a:t>
            </a:r>
            <a:r>
              <a:rPr lang="en-GB" sz="2800" dirty="0" smtClean="0"/>
              <a:t>10</a:t>
            </a:r>
            <a:r>
              <a:rPr lang="en-GB" sz="2800" baseline="30000" dirty="0" smtClean="0"/>
              <a:t>12</a:t>
            </a:r>
            <a:r>
              <a:rPr lang="en-GB" sz="2800" dirty="0" smtClean="0"/>
              <a:t> </a:t>
            </a:r>
            <a:r>
              <a:rPr lang="en-GB" sz="2800" dirty="0"/>
              <a:t>Hz)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Electronic polarisation decreases last </a:t>
            </a:r>
            <a:r>
              <a:rPr lang="en-GB" sz="2800" dirty="0"/>
              <a:t>(</a:t>
            </a:r>
            <a:r>
              <a:rPr lang="en-GB" sz="2800" dirty="0" smtClean="0"/>
              <a:t>10</a:t>
            </a:r>
            <a:r>
              <a:rPr lang="en-GB" sz="2800" baseline="30000" dirty="0" smtClean="0"/>
              <a:t>15</a:t>
            </a:r>
            <a:r>
              <a:rPr lang="en-GB" sz="2800" dirty="0" smtClean="0"/>
              <a:t> </a:t>
            </a:r>
            <a:r>
              <a:rPr lang="en-GB" sz="2800" dirty="0"/>
              <a:t>Hz)</a:t>
            </a:r>
          </a:p>
        </p:txBody>
      </p:sp>
    </p:spTree>
    <p:extLst>
      <p:ext uri="{BB962C8B-B14F-4D97-AF65-F5344CB8AC3E}">
        <p14:creationId xmlns:p14="http://schemas.microsoft.com/office/powerpoint/2010/main" val="88729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42672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 dielectric is a material that is placed between the plates in a capacitor to increase the capacitance</a:t>
            </a:r>
          </a:p>
          <a:p>
            <a:r>
              <a:rPr lang="en-GB" dirty="0" smtClean="0"/>
              <a:t>The dielectric constant is the ratio of the capacitance with and without the dielectric, the higher the value the greater the increase in capacitance due to its use</a:t>
            </a:r>
          </a:p>
          <a:p>
            <a:r>
              <a:rPr lang="en-GB" dirty="0" smtClean="0"/>
              <a:t>The formula for capacitance links to the best possible design for a capacitor</a:t>
            </a:r>
          </a:p>
          <a:p>
            <a:r>
              <a:rPr lang="en-GB" dirty="0" smtClean="0"/>
              <a:t>The use and design of a dielectric must be considered if the capacitor is to be used in alternating fields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265585"/>
              </p:ext>
            </p:extLst>
          </p:nvPr>
        </p:nvGraphicFramePr>
        <p:xfrm>
          <a:off x="3581400" y="4800600"/>
          <a:ext cx="310991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698400" imgH="393480" progId="Equation.3">
                  <p:embed/>
                </p:oleObj>
              </mc:Choice>
              <mc:Fallback>
                <p:oleObj name="Equation" r:id="rId3" imgW="6984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800600"/>
                        <a:ext cx="310991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91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406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Equation 3.0</vt:lpstr>
      <vt:lpstr>Dielectrics</vt:lpstr>
      <vt:lpstr>Increasing the capacitance of a capacitor</vt:lpstr>
      <vt:lpstr>Relative permittivity</vt:lpstr>
      <vt:lpstr>Dielectric constant</vt:lpstr>
      <vt:lpstr>Capacitor design</vt:lpstr>
      <vt:lpstr>Polarisation and frequency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Dielectrics</dc:title>
  <dc:creator>SMatthews</dc:creator>
  <cp:lastModifiedBy>USERBUILD</cp:lastModifiedBy>
  <cp:revision>5</cp:revision>
  <dcterms:created xsi:type="dcterms:W3CDTF">2006-08-16T00:00:00Z</dcterms:created>
  <dcterms:modified xsi:type="dcterms:W3CDTF">2016-08-24T10:35:58Z</dcterms:modified>
</cp:coreProperties>
</file>