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GB" u="sng" dirty="0" smtClean="0"/>
              <a:t>Moving charges in a magnetic field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105400"/>
            <a:ext cx="8305800" cy="17526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Given your knowledge of the motor force acting on a current carrying wire, what would happen to a charged particle moving through a magnetic field?</a:t>
            </a:r>
            <a:endParaRPr lang="en-GB" dirty="0"/>
          </a:p>
        </p:txBody>
      </p:sp>
      <p:pic>
        <p:nvPicPr>
          <p:cNvPr id="1026" name="Picture 2" descr="https://upload.wikimedia.org/wikipedia/en/c/ca/Plasmaba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99" y="1173162"/>
            <a:ext cx="5002505" cy="371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7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Experimental evidence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514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Looking at the demonstration which accelerates </a:t>
            </a:r>
            <a:r>
              <a:rPr lang="en-GB" b="1" dirty="0" smtClean="0"/>
              <a:t>negative</a:t>
            </a:r>
            <a:r>
              <a:rPr lang="en-GB" dirty="0" smtClean="0"/>
              <a:t> electrons onto a fluorescent screen, whet will bet the effect of bringing a North seeking pole towards the beam?</a:t>
            </a: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29000"/>
            <a:ext cx="40862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20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Motor force acting on particles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motor force acts on individual particles in exactly the same way as it does on a current carrying wire, this is because it is the electrons in the wire that feel the force</a:t>
            </a:r>
          </a:p>
          <a:p>
            <a:r>
              <a:rPr lang="en-GB" dirty="0" smtClean="0"/>
              <a:t>This effect is used in particle accelerators to both steer the particles around the circular path and also to analyse the new particles created as find out their properties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5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upload.wikimedia.org/wikipedia/commons/thumb/1/1c/CMS_Higgs-event.jpg/1024px-CMS_Higgs-ev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"/>
            <a:ext cx="6791325" cy="625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2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 smtClean="0"/>
              <a:t>Formula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06963"/>
          </a:xfrm>
        </p:spPr>
        <p:txBody>
          <a:bodyPr/>
          <a:lstStyle/>
          <a:p>
            <a:r>
              <a:rPr lang="en-GB" dirty="0" smtClean="0"/>
              <a:t>From the motor force formula we have:</a:t>
            </a:r>
          </a:p>
          <a:p>
            <a:endParaRPr lang="en-GB" dirty="0"/>
          </a:p>
          <a:p>
            <a:r>
              <a:rPr lang="en-GB" dirty="0" smtClean="0"/>
              <a:t>The particle is moving with velocity </a:t>
            </a:r>
            <a:r>
              <a:rPr lang="en-GB" i="1" dirty="0" smtClean="0"/>
              <a:t>v</a:t>
            </a:r>
            <a:r>
              <a:rPr lang="en-GB" dirty="0" smtClean="0"/>
              <a:t> through a length </a:t>
            </a:r>
            <a:r>
              <a:rPr lang="en-GB" i="1" dirty="0" smtClean="0"/>
              <a:t>L</a:t>
            </a:r>
            <a:r>
              <a:rPr lang="en-GB" dirty="0" smtClean="0"/>
              <a:t> in time </a:t>
            </a:r>
            <a:r>
              <a:rPr lang="en-GB" i="1" dirty="0" smtClean="0"/>
              <a:t>t</a:t>
            </a:r>
            <a:r>
              <a:rPr lang="en-GB" dirty="0" smtClean="0"/>
              <a:t> with charge </a:t>
            </a:r>
            <a:r>
              <a:rPr lang="en-GB" i="1" dirty="0" smtClean="0"/>
              <a:t>Q</a:t>
            </a:r>
          </a:p>
          <a:p>
            <a:r>
              <a:rPr lang="en-GB" dirty="0" smtClean="0"/>
              <a:t>Therefore by substitution we attain: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669948"/>
              </p:ext>
            </p:extLst>
          </p:nvPr>
        </p:nvGraphicFramePr>
        <p:xfrm>
          <a:off x="4343400" y="1752600"/>
          <a:ext cx="1701801" cy="59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507960" imgH="177480" progId="Equation.3">
                  <p:embed/>
                </p:oleObj>
              </mc:Choice>
              <mc:Fallback>
                <p:oleObj name="Equation" r:id="rId3" imgW="50796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43400" y="1752600"/>
                        <a:ext cx="1701801" cy="595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884459"/>
              </p:ext>
            </p:extLst>
          </p:nvPr>
        </p:nvGraphicFramePr>
        <p:xfrm>
          <a:off x="2209800" y="4191000"/>
          <a:ext cx="5315697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1688760" imgH="431640" progId="Equation.3">
                  <p:embed/>
                </p:oleObj>
              </mc:Choice>
              <mc:Fallback>
                <p:oleObj name="Equation" r:id="rId5" imgW="1688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9800" y="4191000"/>
                        <a:ext cx="5315697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538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Direction of velocity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/>
          <a:lstStyle/>
          <a:p>
            <a:r>
              <a:rPr lang="en-GB" dirty="0" smtClean="0"/>
              <a:t>As a particle moves through a magnetic field it is unlikely to be moving perpendicular to the field lines. If it’s velocity vector is at an angle </a:t>
            </a:r>
            <a:r>
              <a:rPr lang="el-GR" dirty="0" smtClean="0"/>
              <a:t>θ</a:t>
            </a:r>
            <a:r>
              <a:rPr lang="en-GB" i="1" dirty="0" smtClean="0"/>
              <a:t> </a:t>
            </a:r>
            <a:r>
              <a:rPr lang="en-GB" b="1" dirty="0" smtClean="0"/>
              <a:t>to the field lines</a:t>
            </a:r>
            <a:r>
              <a:rPr lang="en-GB" i="1" dirty="0" smtClean="0"/>
              <a:t> </a:t>
            </a:r>
            <a:r>
              <a:rPr lang="en-GB" dirty="0" smtClean="0"/>
              <a:t>then the formula becomes:</a:t>
            </a:r>
            <a:endParaRPr lang="en-GB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494078"/>
              </p:ext>
            </p:extLst>
          </p:nvPr>
        </p:nvGraphicFramePr>
        <p:xfrm>
          <a:off x="3429000" y="4038600"/>
          <a:ext cx="3810000" cy="79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977760" imgH="203040" progId="Equation.3">
                  <p:embed/>
                </p:oleObj>
              </mc:Choice>
              <mc:Fallback>
                <p:oleObj name="Equation" r:id="rId3" imgW="9777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9000" y="4038600"/>
                        <a:ext cx="3810000" cy="791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5257800"/>
            <a:ext cx="670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You are not expected to use this extended formula for A-Level Physics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5214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br>
              <a:rPr lang="en-GB" u="sng" dirty="0" smtClean="0"/>
            </a:b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Charged particles that are </a:t>
            </a:r>
            <a:r>
              <a:rPr lang="en-GB" b="1" dirty="0" smtClean="0"/>
              <a:t>moving</a:t>
            </a:r>
            <a:r>
              <a:rPr lang="en-GB" dirty="0" smtClean="0"/>
              <a:t> in a magnetic field feel a force</a:t>
            </a:r>
          </a:p>
          <a:p>
            <a:r>
              <a:rPr lang="en-GB" dirty="0" smtClean="0"/>
              <a:t>This force is greater if:</a:t>
            </a:r>
          </a:p>
          <a:p>
            <a:pPr lvl="1"/>
            <a:r>
              <a:rPr lang="en-GB" dirty="0" smtClean="0"/>
              <a:t>The field is stronger</a:t>
            </a:r>
          </a:p>
          <a:p>
            <a:pPr lvl="1"/>
            <a:r>
              <a:rPr lang="en-GB" dirty="0" smtClean="0"/>
              <a:t>The move faster</a:t>
            </a:r>
          </a:p>
          <a:p>
            <a:pPr lvl="1"/>
            <a:r>
              <a:rPr lang="en-GB" dirty="0" smtClean="0"/>
              <a:t>They have a greater charge</a:t>
            </a:r>
          </a:p>
          <a:p>
            <a:r>
              <a:rPr lang="en-GB" dirty="0" smtClean="0"/>
              <a:t>The formula used to calculate this force (assuming the particle is moving perpendicular to the field) is: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652995"/>
              </p:ext>
            </p:extLst>
          </p:nvPr>
        </p:nvGraphicFramePr>
        <p:xfrm>
          <a:off x="4191000" y="5486400"/>
          <a:ext cx="276066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596880" imgH="203040" progId="Equation.3">
                  <p:embed/>
                </p:oleObj>
              </mc:Choice>
              <mc:Fallback>
                <p:oleObj name="Equation" r:id="rId3" imgW="5968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0" y="5486400"/>
                        <a:ext cx="2760663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662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268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Equation 3.0</vt:lpstr>
      <vt:lpstr>Moving charges in a magnetic field</vt:lpstr>
      <vt:lpstr>Experimental evidence</vt:lpstr>
      <vt:lpstr>Motor force acting on particles</vt:lpstr>
      <vt:lpstr>PowerPoint Presentation</vt:lpstr>
      <vt:lpstr>Formula</vt:lpstr>
      <vt:lpstr>Direction of velocity</vt:lpstr>
      <vt:lpstr>Summary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charges in a magnetic field</dc:title>
  <dc:creator>SMatthews</dc:creator>
  <cp:lastModifiedBy>USERBUILD</cp:lastModifiedBy>
  <cp:revision>4</cp:revision>
  <dcterms:created xsi:type="dcterms:W3CDTF">2006-08-16T00:00:00Z</dcterms:created>
  <dcterms:modified xsi:type="dcterms:W3CDTF">2016-08-24T14:20:53Z</dcterms:modified>
</cp:coreProperties>
</file>