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Nuclear Consolidation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A2 Physics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9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087" y="1865435"/>
            <a:ext cx="7191632" cy="46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88253" y="2603500"/>
            <a:ext cx="755980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817" y="1834364"/>
            <a:ext cx="8279026" cy="48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86935" y="2380735"/>
            <a:ext cx="11603573" cy="42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624" y="2026508"/>
            <a:ext cx="8175553" cy="44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650" y="2224215"/>
            <a:ext cx="7826528" cy="42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45817" y="1952368"/>
            <a:ext cx="10610507" cy="47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41" y="1759825"/>
            <a:ext cx="8229599" cy="491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444" y="2108886"/>
            <a:ext cx="9432577" cy="41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47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7DB37F5B7D846863E694E3DBB3DA1" ma:contentTypeVersion="1" ma:contentTypeDescription="Create a new document." ma:contentTypeScope="" ma:versionID="ac753e4bffcb6403742c7c6ad5a49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BC5B2C-1CA4-4ECE-989F-C7572F267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F2DCB9-3EDC-432B-BC47-40881CE429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FB30EE-73AB-412D-80BD-08023BC2EA98}">
  <ds:schemaRefs>
    <ds:schemaRef ds:uri="http://purl.org/dc/terms/"/>
    <ds:schemaRef ds:uri="http://purl.org/dc/elements/1.1/"/>
    <ds:schemaRef ds:uri="http://schemas.microsoft.com/sharepoint/v3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13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Nuclear Consolidation</vt:lpstr>
      <vt:lpstr>Questions</vt:lpstr>
      <vt:lpstr>Answers</vt:lpstr>
      <vt:lpstr>Questions</vt:lpstr>
      <vt:lpstr>Answers</vt:lpstr>
      <vt:lpstr>Answers</vt:lpstr>
      <vt:lpstr>Questions</vt:lpstr>
      <vt:lpstr>Answers</vt:lpstr>
      <vt:lpstr>Answers</vt:lpstr>
      <vt:lpstr>Answers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Consolidation</dc:title>
  <dc:creator>Andy Morris</dc:creator>
  <cp:lastModifiedBy>Andy Morris</cp:lastModifiedBy>
  <cp:revision>3</cp:revision>
  <dcterms:created xsi:type="dcterms:W3CDTF">2015-12-07T09:42:24Z</dcterms:created>
  <dcterms:modified xsi:type="dcterms:W3CDTF">2015-12-07T10:01:27Z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0x0101002CD7DB37F5B7D846863E694E3DBB3DA1</vt:lpwstr>
  </property>
</Properties>
</file>