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58" r:id="rId4"/>
    <p:sldId id="259" r:id="rId5"/>
    <p:sldId id="260" r:id="rId6"/>
    <p:sldId id="273" r:id="rId7"/>
    <p:sldId id="272" r:id="rId8"/>
    <p:sldId id="261" r:id="rId9"/>
    <p:sldId id="271" r:id="rId10"/>
    <p:sldId id="263" r:id="rId11"/>
    <p:sldId id="265" r:id="rId12"/>
    <p:sldId id="264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0D9694B-BFC2-421D-B6A2-5F2E86769AAD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35AA17C-FF27-426C-B99C-B9A31D9E568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297358"/>
              </p:ext>
            </p:extLst>
          </p:nvPr>
        </p:nvGraphicFramePr>
        <p:xfrm>
          <a:off x="179512" y="620688"/>
          <a:ext cx="8784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8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understand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the changes in internal energy when a substance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changes state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993180"/>
              </p:ext>
            </p:extLst>
          </p:nvPr>
        </p:nvGraphicFramePr>
        <p:xfrm>
          <a:off x="179512" y="1412776"/>
          <a:ext cx="8786918" cy="4178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281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747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Name</a:t>
                      </a:r>
                      <a:r>
                        <a:rPr lang="en-GB" sz="2400" b="1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the three states of matter and describe how the atoms are arranged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843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Challenge:</a:t>
                      </a: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  explain the relative strength of the force between atoms</a:t>
                      </a: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Tricky challenge:</a:t>
                      </a:r>
                      <a:r>
                        <a:rPr lang="en-GB" b="0" dirty="0" smtClean="0">
                          <a:latin typeface="Comic Sans MS" panose="030F0702030302020204" pitchFamily="66" charset="0"/>
                        </a:rPr>
                        <a:t> What is the fourth state of matter and</a:t>
                      </a:r>
                      <a:r>
                        <a:rPr lang="en-GB" b="0" baseline="0" dirty="0" smtClean="0">
                          <a:latin typeface="Comic Sans MS" panose="030F0702030302020204" pitchFamily="66" charset="0"/>
                        </a:rPr>
                        <a:t> what is it like?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546365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Internal Energy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694C0976-A241-4A68-9B75-DD00F7E3A6AB}" type="datetime1">
                        <a:rPr lang="en-GB" b="1" u="sng" smtClean="0">
                          <a:latin typeface="Comic Sans MS" panose="030F0702030302020204" pitchFamily="66" charset="0"/>
                        </a:rPr>
                        <a:t>03/09/2018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6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GB" b="1" u="sng" dirty="0" smtClean="0"/>
              <a:t>Celsius Scale</a:t>
            </a:r>
          </a:p>
          <a:p>
            <a:r>
              <a:rPr lang="en-GB" dirty="0" smtClean="0"/>
              <a:t>Ice point = 0°C</a:t>
            </a:r>
          </a:p>
          <a:p>
            <a:r>
              <a:rPr lang="en-GB" dirty="0" smtClean="0"/>
              <a:t>Steam point = 100°C</a:t>
            </a:r>
          </a:p>
          <a:p>
            <a:r>
              <a:rPr lang="en-GB" dirty="0" smtClean="0"/>
              <a:t>Both of these have to be at standard atmospheric pressure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504" y="404664"/>
            <a:ext cx="9036496" cy="1003512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sz="2000" dirty="0" smtClean="0"/>
              <a:t>K – convert between Celsius and Kelvin</a:t>
            </a:r>
            <a:br>
              <a:rPr lang="en-GB" sz="2000" dirty="0" smtClean="0"/>
            </a:br>
            <a:r>
              <a:rPr lang="en-GB" sz="2000" dirty="0" smtClean="0"/>
              <a:t>B – define the term internal energy</a:t>
            </a:r>
            <a:br>
              <a:rPr lang="en-GB" sz="2000" dirty="0" smtClean="0"/>
            </a:br>
            <a:r>
              <a:rPr lang="en-GB" sz="2000" dirty="0" smtClean="0"/>
              <a:t>A – explain how the internal energy of a substance changes as it changes state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72552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GB" b="1" u="sng" dirty="0" smtClean="0"/>
              <a:t>Kelvin Scale</a:t>
            </a:r>
          </a:p>
          <a:p>
            <a:r>
              <a:rPr lang="en-GB" dirty="0" smtClean="0"/>
              <a:t>Absolute zero, 0K</a:t>
            </a:r>
          </a:p>
          <a:p>
            <a:r>
              <a:rPr lang="en-GB" dirty="0" smtClean="0"/>
              <a:t>Triple point of water, 273.16K</a:t>
            </a:r>
          </a:p>
          <a:p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504" y="404664"/>
            <a:ext cx="9036496" cy="1003512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sz="2000" dirty="0" smtClean="0"/>
              <a:t>K – convert between Celsius and Kelvin</a:t>
            </a:r>
            <a:br>
              <a:rPr lang="en-GB" sz="2000" dirty="0" smtClean="0"/>
            </a:br>
            <a:r>
              <a:rPr lang="en-GB" sz="2000" dirty="0" smtClean="0"/>
              <a:t>B – define the term internal energy</a:t>
            </a:r>
            <a:br>
              <a:rPr lang="en-GB" sz="2000" dirty="0" smtClean="0"/>
            </a:br>
            <a:r>
              <a:rPr lang="en-GB" sz="2000" dirty="0" smtClean="0"/>
              <a:t>A – explain how the internal energy of a substance changes as it changes state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7875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GB" b="1" dirty="0" smtClean="0"/>
              <a:t>Temp in °C = temp in Kelvins -273.15</a:t>
            </a:r>
          </a:p>
          <a:p>
            <a:pPr marL="118872" indent="0">
              <a:buNone/>
            </a:pPr>
            <a:endParaRPr lang="en-GB" b="1" dirty="0"/>
          </a:p>
          <a:p>
            <a:pPr marL="118872" indent="0">
              <a:buNone/>
            </a:pPr>
            <a:r>
              <a:rPr lang="en-GB" b="1" dirty="0" smtClean="0"/>
              <a:t>273.15 K is the ice point on the Kelvin scale</a:t>
            </a:r>
            <a:endParaRPr lang="en-GB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504" y="404664"/>
            <a:ext cx="9036496" cy="1003512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sz="2000" dirty="0" smtClean="0"/>
              <a:t>K – convert between Celsius and Kelvin</a:t>
            </a:r>
            <a:br>
              <a:rPr lang="en-GB" sz="2000" dirty="0" smtClean="0"/>
            </a:br>
            <a:r>
              <a:rPr lang="en-GB" sz="2000" dirty="0" smtClean="0"/>
              <a:t>B – define the term internal energy</a:t>
            </a:r>
            <a:br>
              <a:rPr lang="en-GB" sz="2000" dirty="0" smtClean="0"/>
            </a:br>
            <a:r>
              <a:rPr lang="en-GB" sz="2000" dirty="0" smtClean="0"/>
              <a:t>A – explain how the internal energy of a substance changes as it changes state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7935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774761"/>
              </p:ext>
            </p:extLst>
          </p:nvPr>
        </p:nvGraphicFramePr>
        <p:xfrm>
          <a:off x="457200" y="1774825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Temp in °C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Temp in K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0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249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151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373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-46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301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07504" y="404664"/>
            <a:ext cx="9036496" cy="1003512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sz="2000" dirty="0" smtClean="0"/>
              <a:t>K – convert between Celsius and Kelvin</a:t>
            </a:r>
            <a:br>
              <a:rPr lang="en-GB" sz="2000" dirty="0" smtClean="0"/>
            </a:br>
            <a:r>
              <a:rPr lang="en-GB" sz="2000" dirty="0" smtClean="0"/>
              <a:t>B – define the term internal energy</a:t>
            </a:r>
            <a:br>
              <a:rPr lang="en-GB" sz="2000" dirty="0" smtClean="0"/>
            </a:br>
            <a:r>
              <a:rPr lang="en-GB" sz="2000" dirty="0" smtClean="0"/>
              <a:t>A – explain how the internal energy of a substance changes as it changes state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734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410642"/>
              </p:ext>
            </p:extLst>
          </p:nvPr>
        </p:nvGraphicFramePr>
        <p:xfrm>
          <a:off x="457200" y="1774825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Temp in °C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Temp in K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0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rgbClr val="FF0000"/>
                          </a:solidFill>
                        </a:rPr>
                        <a:t>273</a:t>
                      </a:r>
                      <a:endParaRPr lang="en-GB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rgbClr val="FF0000"/>
                          </a:solidFill>
                        </a:rPr>
                        <a:t>-24</a:t>
                      </a:r>
                      <a:endParaRPr lang="en-GB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249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151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rgbClr val="FF0000"/>
                          </a:solidFill>
                        </a:rPr>
                        <a:t>424</a:t>
                      </a:r>
                      <a:endParaRPr lang="en-GB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en-GB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373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-46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rgbClr val="FF0000"/>
                          </a:solidFill>
                        </a:rPr>
                        <a:t>227</a:t>
                      </a:r>
                      <a:endParaRPr lang="en-GB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n-GB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301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07504" y="404664"/>
            <a:ext cx="9036496" cy="1003512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sz="2000" dirty="0" smtClean="0"/>
              <a:t>K – convert between Celsius and Kelvin</a:t>
            </a:r>
            <a:br>
              <a:rPr lang="en-GB" sz="2000" dirty="0" smtClean="0"/>
            </a:br>
            <a:r>
              <a:rPr lang="en-GB" sz="2000" dirty="0" smtClean="0"/>
              <a:t>B – define the term internal energy</a:t>
            </a:r>
            <a:br>
              <a:rPr lang="en-GB" sz="2000" dirty="0" smtClean="0"/>
            </a:br>
            <a:r>
              <a:rPr lang="en-GB" sz="2000" dirty="0" smtClean="0"/>
              <a:t>A – explain how the internal energy of a substance changes as it changes state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0371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212184"/>
              </p:ext>
            </p:extLst>
          </p:nvPr>
        </p:nvGraphicFramePr>
        <p:xfrm>
          <a:off x="179512" y="404664"/>
          <a:ext cx="8784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8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describe the changes in internal energy when a substance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changes state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018984"/>
              </p:ext>
            </p:extLst>
          </p:nvPr>
        </p:nvGraphicFramePr>
        <p:xfrm>
          <a:off x="179512" y="1556792"/>
          <a:ext cx="8786918" cy="373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K – convert between Celsius and Kelvin</a:t>
                      </a:r>
                      <a:br>
                        <a:rPr lang="en-GB" sz="1800" dirty="0" smtClean="0"/>
                      </a:br>
                      <a:r>
                        <a:rPr lang="en-GB" sz="1800" dirty="0" smtClean="0"/>
                        <a:t>B – define the term internal energy</a:t>
                      </a:r>
                      <a:br>
                        <a:rPr lang="en-GB" sz="1800" dirty="0" smtClean="0"/>
                      </a:br>
                      <a:r>
                        <a:rPr lang="en-GB" sz="1800" dirty="0" smtClean="0"/>
                        <a:t>A – explain how the internal energy of a substance changes as it changes state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747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Describe and explain the changes in internal energy when a substance changes state (6 Marks)</a:t>
                      </a:r>
                    </a:p>
                    <a:p>
                      <a:pPr algn="ctr"/>
                      <a:endParaRPr lang="en-GB" sz="2400" b="1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Review:</a:t>
                      </a:r>
                      <a:r>
                        <a:rPr lang="en-GB" sz="2400" b="1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Rate yourself against the learning outcomes and discuss how you have done today. Set yourself a target for improvement.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62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439696"/>
              </p:ext>
            </p:extLst>
          </p:nvPr>
        </p:nvGraphicFramePr>
        <p:xfrm>
          <a:off x="179386" y="3803011"/>
          <a:ext cx="8785225" cy="3047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9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To answer this question: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1-2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The information conveyed by the answer is poorly organised and may not</a:t>
                      </a:r>
                    </a:p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be relevant or coherent. There is little correct use of specialist vocabulary.</a:t>
                      </a:r>
                    </a:p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The form and style of writing may be only partly appropriate</a:t>
                      </a: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3-4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The information conveyed by the answer may be less well organised and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not fully coherent. There is less use of specialist vocabulary, or specialist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vocabulary may be used incorrectly. The form and style of writing is less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appropriate.</a:t>
                      </a: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5-6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The information conveyed by the answer is clearly organised, logical and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coherent, using appropriate specialist vocabulary correctly. The form and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style of writing is appropriate to answer the question.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29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9036496" cy="1003512"/>
          </a:xfrm>
        </p:spPr>
        <p:txBody>
          <a:bodyPr>
            <a:noAutofit/>
          </a:bodyPr>
          <a:lstStyle/>
          <a:p>
            <a:r>
              <a:rPr lang="en-GB" sz="2000" dirty="0" smtClean="0"/>
              <a:t>AO1</a:t>
            </a:r>
            <a:r>
              <a:rPr lang="en-GB" sz="2000" dirty="0" smtClean="0"/>
              <a:t> </a:t>
            </a:r>
            <a:r>
              <a:rPr lang="en-GB" sz="2000" dirty="0"/>
              <a:t>– convert between </a:t>
            </a:r>
            <a:r>
              <a:rPr lang="en-GB" sz="2000" dirty="0" smtClean="0"/>
              <a:t>Celsius </a:t>
            </a:r>
            <a:r>
              <a:rPr lang="en-GB" sz="2000" dirty="0"/>
              <a:t>and Kelvin</a:t>
            </a:r>
            <a:br>
              <a:rPr lang="en-GB" sz="2000" dirty="0"/>
            </a:br>
            <a:r>
              <a:rPr lang="en-GB" sz="2000" dirty="0" smtClean="0"/>
              <a:t>AO2 </a:t>
            </a:r>
            <a:r>
              <a:rPr lang="en-GB" sz="2000" dirty="0"/>
              <a:t>– define the term internal energy</a:t>
            </a:r>
            <a:br>
              <a:rPr lang="en-GB" sz="2000" dirty="0"/>
            </a:br>
            <a:r>
              <a:rPr lang="en-GB" sz="2000" dirty="0" smtClean="0"/>
              <a:t>AO3 </a:t>
            </a:r>
            <a:r>
              <a:rPr lang="en-GB" sz="2000" dirty="0"/>
              <a:t>– explain how the internal energy of a substance changes as it changes state</a:t>
            </a: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GB" b="1" u="sng" dirty="0" smtClean="0"/>
              <a:t>Question</a:t>
            </a:r>
            <a:endParaRPr lang="en-GB" dirty="0" smtClean="0"/>
          </a:p>
          <a:p>
            <a:pPr marL="118872" indent="0">
              <a:buNone/>
            </a:pPr>
            <a:r>
              <a:rPr lang="en-GB" dirty="0" smtClean="0"/>
              <a:t>Two cubes are in a room. There are only two ways they can transfer energy between them. What are they?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12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Internal energy of a substance is the sum of the random distribution of the kinetic and potential energies of its molecules</a:t>
            </a:r>
          </a:p>
          <a:p>
            <a:r>
              <a:rPr lang="en-GB" dirty="0" smtClean="0"/>
              <a:t>The internal energy of an object due to its </a:t>
            </a:r>
            <a:r>
              <a:rPr lang="en-GB" u="sng" dirty="0" smtClean="0"/>
              <a:t>temperature</a:t>
            </a:r>
            <a:r>
              <a:rPr lang="en-GB" dirty="0" smtClean="0"/>
              <a:t> is sometimes referred to as </a:t>
            </a:r>
            <a:r>
              <a:rPr lang="en-GB" u="sng" dirty="0" smtClean="0"/>
              <a:t>thermal energy</a:t>
            </a:r>
            <a:endParaRPr lang="en-GB" u="sng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1003512"/>
          </a:xfrm>
        </p:spPr>
        <p:txBody>
          <a:bodyPr>
            <a:noAutofit/>
          </a:bodyPr>
          <a:lstStyle/>
          <a:p>
            <a:r>
              <a:rPr lang="en-GB" sz="2000" dirty="0"/>
              <a:t>K – convert between </a:t>
            </a:r>
            <a:r>
              <a:rPr lang="en-GB" sz="2000" dirty="0" smtClean="0"/>
              <a:t>Celsius </a:t>
            </a:r>
            <a:r>
              <a:rPr lang="en-GB" sz="2000" dirty="0"/>
              <a:t>and Kelvin</a:t>
            </a:r>
            <a:br>
              <a:rPr lang="en-GB" sz="2000" dirty="0"/>
            </a:br>
            <a:r>
              <a:rPr lang="en-GB" sz="2000" dirty="0"/>
              <a:t>B – define the term internal energy</a:t>
            </a:r>
            <a:br>
              <a:rPr lang="en-GB" sz="2000" dirty="0"/>
            </a:br>
            <a:r>
              <a:rPr lang="en-GB" sz="2000" dirty="0"/>
              <a:t>A – explain how the internal energy of a substance changes as it changes state</a:t>
            </a: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163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internal energy of a substance might change due to other causes.</a:t>
            </a:r>
          </a:p>
          <a:p>
            <a:r>
              <a:rPr lang="en-GB" dirty="0" smtClean="0"/>
              <a:t>Can you think of any?</a:t>
            </a:r>
          </a:p>
          <a:p>
            <a:endParaRPr lang="en-GB" dirty="0"/>
          </a:p>
          <a:p>
            <a:r>
              <a:rPr lang="en-GB" dirty="0"/>
              <a:t>Magnetising an iron bar</a:t>
            </a:r>
          </a:p>
          <a:p>
            <a:pPr marL="118872" indent="0">
              <a:buNone/>
            </a:pP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504" y="404664"/>
            <a:ext cx="9036496" cy="1003512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sz="2000" dirty="0" smtClean="0"/>
              <a:t>K – convert between Celsius and Kelvin</a:t>
            </a:r>
            <a:br>
              <a:rPr lang="en-GB" sz="2000" dirty="0" smtClean="0"/>
            </a:br>
            <a:r>
              <a:rPr lang="en-GB" sz="2000" dirty="0" smtClean="0"/>
              <a:t>B – define the term internal energy</a:t>
            </a:r>
            <a:br>
              <a:rPr lang="en-GB" sz="2000" dirty="0" smtClean="0"/>
            </a:br>
            <a:r>
              <a:rPr lang="en-GB" sz="2000" dirty="0" smtClean="0"/>
              <a:t>A – explain how the internal energy of a substance changes as it changes state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3791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Draw the arrangement of particles in a solid, liquid and a gas</a:t>
            </a:r>
          </a:p>
          <a:p>
            <a:r>
              <a:rPr lang="en-GB" dirty="0" smtClean="0"/>
              <a:t>For each describe the motion of the particles</a:t>
            </a:r>
          </a:p>
          <a:p>
            <a:r>
              <a:rPr lang="en-GB" dirty="0" smtClean="0"/>
              <a:t>Describe the energy changes as:</a:t>
            </a:r>
          </a:p>
          <a:p>
            <a:pPr lvl="1"/>
            <a:r>
              <a:rPr lang="en-GB" dirty="0" smtClean="0"/>
              <a:t>The temperature of the state is raised</a:t>
            </a:r>
          </a:p>
          <a:p>
            <a:pPr lvl="1"/>
            <a:r>
              <a:rPr lang="en-GB" dirty="0" smtClean="0"/>
              <a:t>The state is changed</a:t>
            </a:r>
          </a:p>
          <a:p>
            <a:r>
              <a:rPr lang="en-GB" dirty="0" smtClean="0"/>
              <a:t>Use the worksheet and textbook to help you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504" y="404664"/>
            <a:ext cx="9036496" cy="1003512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sz="2000" dirty="0" smtClean="0"/>
              <a:t>K – convert between Celsius and Kelvin</a:t>
            </a:r>
            <a:br>
              <a:rPr lang="en-GB" sz="2000" dirty="0" smtClean="0"/>
            </a:br>
            <a:r>
              <a:rPr lang="en-GB" sz="2000" dirty="0" smtClean="0"/>
              <a:t>B – define the term internal energy</a:t>
            </a:r>
            <a:br>
              <a:rPr lang="en-GB" sz="2000" dirty="0" smtClean="0"/>
            </a:br>
            <a:r>
              <a:rPr lang="en-GB" sz="2000" dirty="0" smtClean="0"/>
              <a:t>A – explain how the internal energy of a substance changes as it changes state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5313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GB" u="sng" dirty="0" smtClean="0"/>
              <a:t>Changes of state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63000" cy="327659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Recall that in solids the particles (atoms and/or molecules) vibrate around fixed positions</a:t>
            </a:r>
          </a:p>
          <a:p>
            <a:r>
              <a:rPr lang="en-GB" dirty="0" smtClean="0"/>
              <a:t>Increasing the energy of these particles can make them move around, melting the solid</a:t>
            </a:r>
          </a:p>
          <a:p>
            <a:r>
              <a:rPr lang="en-GB" dirty="0" smtClean="0"/>
              <a:t>Increasing the energy further may allow them to become so energetic they are free of interaction from each other and the substance becomes a gas.</a:t>
            </a:r>
            <a:endParaRPr lang="en-GB" dirty="0"/>
          </a:p>
        </p:txBody>
      </p:sp>
      <p:pic>
        <p:nvPicPr>
          <p:cNvPr id="5122" name="Picture 2" descr="https://upload.wikimedia.org/wikipedia/commons/thumb/1/13/Solid_liquid_gas.svg/500px-Solid_liquid_ga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1219200"/>
            <a:ext cx="4762500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0" y="2097435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 internal energy of an object is the sum of the random distribution of the kinetic and potential energies of its molecules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2097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92162"/>
          </a:xfrm>
        </p:spPr>
        <p:txBody>
          <a:bodyPr/>
          <a:lstStyle/>
          <a:p>
            <a:r>
              <a:rPr lang="en-GB" u="sng" dirty="0" smtClean="0"/>
              <a:t>First Law of Thermodynamics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914" y="1412776"/>
            <a:ext cx="8915400" cy="251459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dirty="0" smtClean="0"/>
              <a:t>“</a:t>
            </a:r>
            <a:r>
              <a:rPr lang="en-GB" i="1" dirty="0" smtClean="0"/>
              <a:t>The change of internal energy of the object is equal to the total energy transfer due to work done and heating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This statement is linked to the conservation of energy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581400"/>
            <a:ext cx="4648200" cy="3082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useful outcome of this statement is that if work is being done on an object and it is </a:t>
            </a:r>
            <a:r>
              <a:rPr lang="en-GB" sz="2800" b="1" dirty="0" smtClean="0"/>
              <a:t>not</a:t>
            </a:r>
            <a:r>
              <a:rPr lang="en-GB" sz="2800" dirty="0" smtClean="0"/>
              <a:t> getting hotter then it must have an output rate of energy identical to the work being done on it.</a:t>
            </a:r>
            <a:endParaRPr lang="en-GB" sz="2800" dirty="0"/>
          </a:p>
        </p:txBody>
      </p:sp>
      <p:pic>
        <p:nvPicPr>
          <p:cNvPr id="4098" name="Picture 2" descr="https://upload.wikimedia.org/wikipedia/commons/6/64/Simple_light_bulb_graph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120329"/>
            <a:ext cx="3414713" cy="3543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63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 algn="ctr">
              <a:buNone/>
            </a:pPr>
            <a:r>
              <a:rPr lang="en-GB" dirty="0" smtClean="0"/>
              <a:t>Temperature</a:t>
            </a:r>
          </a:p>
          <a:p>
            <a:r>
              <a:rPr lang="en-GB" dirty="0" smtClean="0"/>
              <a:t>A measurement of how hot an object is</a:t>
            </a:r>
          </a:p>
          <a:p>
            <a:r>
              <a:rPr lang="en-GB" dirty="0" smtClean="0"/>
              <a:t>Heat is the total energy (internal energy)</a:t>
            </a:r>
          </a:p>
          <a:p>
            <a:r>
              <a:rPr lang="en-GB" dirty="0" smtClean="0"/>
              <a:t>Temperature is the average energy of the particles</a:t>
            </a:r>
          </a:p>
          <a:p>
            <a:r>
              <a:rPr lang="en-GB" dirty="0" smtClean="0"/>
              <a:t>There are different scales to measure this</a:t>
            </a:r>
          </a:p>
          <a:p>
            <a:r>
              <a:rPr lang="en-GB" dirty="0" smtClean="0"/>
              <a:t>Each scale has fixed points</a:t>
            </a:r>
          </a:p>
          <a:p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504" y="404664"/>
            <a:ext cx="9036496" cy="1003512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sz="2000" dirty="0" smtClean="0"/>
              <a:t>K – convert between Celsius and Kelvin</a:t>
            </a:r>
            <a:br>
              <a:rPr lang="en-GB" sz="2000" dirty="0" smtClean="0"/>
            </a:br>
            <a:r>
              <a:rPr lang="en-GB" sz="2000" dirty="0" smtClean="0"/>
              <a:t>B – define the term internal energy</a:t>
            </a:r>
            <a:br>
              <a:rPr lang="en-GB" sz="2000" dirty="0" smtClean="0"/>
            </a:br>
            <a:r>
              <a:rPr lang="en-GB" sz="2000" dirty="0" smtClean="0"/>
              <a:t>A – explain how the internal energy of a substance changes as it changes state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12027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26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174713"/>
            <a:ext cx="9179675" cy="155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03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93</TotalTime>
  <Words>726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Comic Sans MS</vt:lpstr>
      <vt:lpstr>Corbel</vt:lpstr>
      <vt:lpstr>Wingdings</vt:lpstr>
      <vt:lpstr>Wingdings 2</vt:lpstr>
      <vt:lpstr>Wingdings 3</vt:lpstr>
      <vt:lpstr>Module</vt:lpstr>
      <vt:lpstr>PowerPoint Presentation</vt:lpstr>
      <vt:lpstr>AO1 – convert between Celsius and Kelvin AO2 – define the term internal energy AO3 – explain how the internal energy of a substance changes as it changes state </vt:lpstr>
      <vt:lpstr>K – convert between Celsius and Kelvin B – define the term internal energy A – explain how the internal energy of a substance changes as it changes state </vt:lpstr>
      <vt:lpstr>PowerPoint Presentation</vt:lpstr>
      <vt:lpstr>PowerPoint Presentation</vt:lpstr>
      <vt:lpstr>Changes of state</vt:lpstr>
      <vt:lpstr>First Law of Thermodynamics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Energy and Temperature</dc:title>
  <dc:creator>Iain Holmes</dc:creator>
  <cp:lastModifiedBy>Josh Duddy</cp:lastModifiedBy>
  <cp:revision>11</cp:revision>
  <dcterms:created xsi:type="dcterms:W3CDTF">2013-03-09T21:14:09Z</dcterms:created>
  <dcterms:modified xsi:type="dcterms:W3CDTF">2018-09-03T14:29:54Z</dcterms:modified>
</cp:coreProperties>
</file>