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A6FEB-D4B8-48B1-BE77-8A14EF721BD2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7DC30-B4AA-4F10-8E60-A187F2F4E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3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 = 5.9 x 10</a:t>
            </a:r>
            <a:r>
              <a:rPr lang="en-GB" baseline="30000" dirty="0" smtClean="0"/>
              <a:t>-2</a:t>
            </a:r>
            <a:r>
              <a:rPr lang="en-GB" dirty="0" smtClean="0"/>
              <a:t> </a:t>
            </a:r>
            <a:r>
              <a:rPr lang="en-GB" dirty="0" err="1" smtClean="0"/>
              <a:t>mol</a:t>
            </a:r>
            <a:endParaRPr lang="en-GB" dirty="0" smtClean="0"/>
          </a:p>
          <a:p>
            <a:r>
              <a:rPr lang="en-GB" smtClean="0"/>
              <a:t>Mass of air = 1.7 x 10</a:t>
            </a:r>
            <a:r>
              <a:rPr lang="en-GB" baseline="30000" smtClean="0"/>
              <a:t>-3</a:t>
            </a:r>
            <a:r>
              <a:rPr lang="en-GB" smtClean="0"/>
              <a:t>kg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7DC30-B4AA-4F10-8E60-A187F2F4E9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6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21/10/2014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58212"/>
              </p:ext>
            </p:extLst>
          </p:nvPr>
        </p:nvGraphicFramePr>
        <p:xfrm>
          <a:off x="179512" y="1484784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Recall the different quantities within the equation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Use the equation to solve one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stage problems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Use the equation to solve multiple stage problems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2294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use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ideal gas equation to solve problems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89719"/>
              </p:ext>
            </p:extLst>
          </p:nvPr>
        </p:nvGraphicFramePr>
        <p:xfrm>
          <a:off x="179512" y="3212976"/>
          <a:ext cx="878691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What is the molar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mass?</a:t>
                      </a:r>
                    </a:p>
                    <a:p>
                      <a:pPr algn="l"/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How many atoms are in a mole?</a:t>
                      </a:r>
                    </a:p>
                    <a:p>
                      <a:pPr algn="l"/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What would be the mass of one mole of water?</a:t>
                      </a:r>
                      <a:endParaRPr lang="en-GB" b="1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395195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Specific heat capacity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22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nd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357732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62828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Recall the different quantities within the equation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equation to solve one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stage problems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equation to solve multiple stage problems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516237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use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ideal gas equation to solve problems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747881"/>
              </p:ext>
            </p:extLst>
          </p:nvPr>
        </p:nvGraphicFramePr>
        <p:xfrm>
          <a:off x="179512" y="1196752"/>
          <a:ext cx="8786918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Learning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Experimentally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baseline="0" dirty="0" err="1" smtClean="0">
                          <a:latin typeface="Comic Sans MS" panose="030F0702030302020204" pitchFamily="66" charset="0"/>
                        </a:rPr>
                        <a:t>Boltzman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derived two equations for ideal gases.</a:t>
                      </a:r>
                    </a:p>
                    <a:p>
                      <a:pPr algn="l"/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b="1" baseline="0" dirty="0" err="1" smtClean="0">
                          <a:latin typeface="Comic Sans MS" panose="030F0702030302020204" pitchFamily="66" charset="0"/>
                        </a:rPr>
                        <a:t>pV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= </a:t>
                      </a:r>
                      <a:r>
                        <a:rPr lang="en-GB" b="1" baseline="0" dirty="0" err="1" smtClean="0">
                          <a:latin typeface="Comic Sans MS" panose="030F0702030302020204" pitchFamily="66" charset="0"/>
                        </a:rPr>
                        <a:t>nRT</a:t>
                      </a:r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b="1" baseline="0" dirty="0" err="1" smtClean="0">
                          <a:latin typeface="Comic Sans MS" panose="030F0702030302020204" pitchFamily="66" charset="0"/>
                        </a:rPr>
                        <a:t>pV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= </a:t>
                      </a:r>
                      <a:r>
                        <a:rPr lang="en-GB" b="1" baseline="0" dirty="0" err="1" smtClean="0">
                          <a:latin typeface="Comic Sans MS" panose="030F0702030302020204" pitchFamily="66" charset="0"/>
                        </a:rPr>
                        <a:t>NkT</a:t>
                      </a:r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Both of these equations work out the same things but you need to remember which one to use. What are n and N?</a:t>
                      </a:r>
                    </a:p>
                    <a:p>
                      <a:pPr algn="l"/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How could you remember this?</a:t>
                      </a:r>
                      <a:endParaRPr lang="en-GB" b="1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88623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Specific heat capacity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22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nd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34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34468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62828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Recall the different quantities within the equation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equation to solve one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stage problems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equation to solve multiple stage problems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799030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use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ideal gas equation to solve problems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141533"/>
              </p:ext>
            </p:extLst>
          </p:nvPr>
        </p:nvGraphicFramePr>
        <p:xfrm>
          <a:off x="179512" y="1196752"/>
          <a:ext cx="8786918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Worked example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Calculate the number of moles and the mass of air in a balloon when the air pressure in the balloon is 170kPa, the volume of the balloon is 8.4 x 10</a:t>
                      </a:r>
                      <a:r>
                        <a:rPr lang="en-GB" baseline="30000" dirty="0" smtClean="0"/>
                        <a:t>-4</a:t>
                      </a:r>
                      <a:r>
                        <a:rPr lang="en-GB" dirty="0" smtClean="0"/>
                        <a:t>m</a:t>
                      </a:r>
                      <a:r>
                        <a:rPr lang="en-GB" baseline="30000" dirty="0" smtClean="0"/>
                        <a:t>3</a:t>
                      </a:r>
                      <a:r>
                        <a:rPr lang="en-GB" dirty="0" smtClean="0"/>
                        <a:t> and the temperature of air in the balloon is 17°C.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algn="l"/>
                      <a:endParaRPr lang="en-GB" b="1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31957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Specific heat capacity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22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nd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68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039813"/>
              </p:ext>
            </p:extLst>
          </p:nvPr>
        </p:nvGraphicFramePr>
        <p:xfrm>
          <a:off x="179512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62828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Recall the different quantities within the equation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equation to solve one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stage problems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Use the equation to solve multiple stage problems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300110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use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ideal gas equation to solve problems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0726"/>
              </p:ext>
            </p:extLst>
          </p:nvPr>
        </p:nvGraphicFramePr>
        <p:xfrm>
          <a:off x="179512" y="1196752"/>
          <a:ext cx="878691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Task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(25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Complete the summary questions on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page XXX</a:t>
                      </a:r>
                    </a:p>
                    <a:p>
                      <a:pPr algn="l"/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algn="l"/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Extension: Examination QX on page XXX</a:t>
                      </a:r>
                      <a:endParaRPr lang="en-GB" b="1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7531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Specific heat capacity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22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nd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58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388</Words>
  <Application>Microsoft Office PowerPoint</Application>
  <PresentationFormat>On-screen Show (4:3)</PresentationFormat>
  <Paragraphs>80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10</cp:revision>
  <dcterms:created xsi:type="dcterms:W3CDTF">2014-10-05T09:30:59Z</dcterms:created>
  <dcterms:modified xsi:type="dcterms:W3CDTF">2014-10-21T16:26:10Z</dcterms:modified>
</cp:coreProperties>
</file>