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09/10/2014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955756"/>
              </p:ext>
            </p:extLst>
          </p:nvPr>
        </p:nvGraphicFramePr>
        <p:xfrm>
          <a:off x="179512" y="1196752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Calculate specific heat capacities for different materials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Describe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method used to measure the SHC of a material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 this experiment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highlight and correct errors in measurements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965145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measure the specific heat capacity of different materials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773919"/>
              </p:ext>
            </p:extLst>
          </p:nvPr>
        </p:nvGraphicFramePr>
        <p:xfrm>
          <a:off x="179512" y="3212976"/>
          <a:ext cx="8786918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880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Which material would get to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highest temperature in 2 minutes if placed in an oven?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a) water; b) a block of copper; c) a concrete block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Try to explain why you think the choice you have made would reach the highest temperature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Explain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features of the materials that allow them to heat either quicker or slower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58058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Specific heat capacity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GB" dirty="0" smtClean="0"/>
              <a:t>What is the definition of specific heat capacity?</a:t>
            </a:r>
          </a:p>
          <a:p>
            <a:r>
              <a:rPr lang="en-GB" dirty="0" smtClean="0"/>
              <a:t>Energy required to raise the temperature of one kg of a substance by 1K</a:t>
            </a:r>
          </a:p>
          <a:p>
            <a:r>
              <a:rPr lang="en-GB" dirty="0" smtClean="0"/>
              <a:t>What are the units?</a:t>
            </a:r>
          </a:p>
          <a:p>
            <a:r>
              <a:rPr lang="en-GB" dirty="0" smtClean="0"/>
              <a:t>Jkg</a:t>
            </a:r>
            <a:r>
              <a:rPr lang="en-GB" baseline="30000" dirty="0" smtClean="0"/>
              <a:t>-1</a:t>
            </a:r>
            <a:r>
              <a:rPr lang="en-GB" dirty="0" smtClean="0"/>
              <a:t>K</a:t>
            </a:r>
            <a:r>
              <a:rPr lang="en-GB" baseline="30000" dirty="0" smtClean="0"/>
              <a:t>-1</a:t>
            </a:r>
            <a:endParaRPr lang="en-GB" baseline="30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862724"/>
              </p:ext>
            </p:extLst>
          </p:nvPr>
        </p:nvGraphicFramePr>
        <p:xfrm>
          <a:off x="251520" y="188640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Calculate specific heat capacities for different materials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Describe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method used to measure the SHC of a material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 this experiment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highlight and correct errors in measurements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1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n-GB" dirty="0" smtClean="0"/>
              <a:t>Using the equipment on the trolley carry out an experiment to measure the SHC of:</a:t>
            </a:r>
          </a:p>
          <a:p>
            <a:r>
              <a:rPr lang="en-GB" dirty="0" smtClean="0"/>
              <a:t>AJ and Luke – Aluminium</a:t>
            </a:r>
          </a:p>
          <a:p>
            <a:r>
              <a:rPr lang="en-GB" dirty="0" smtClean="0"/>
              <a:t>Harvey and James – Brass</a:t>
            </a:r>
          </a:p>
          <a:p>
            <a:r>
              <a:rPr lang="en-GB" dirty="0" smtClean="0"/>
              <a:t>Dan and Dom - Iron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60117"/>
              </p:ext>
            </p:extLst>
          </p:nvPr>
        </p:nvGraphicFramePr>
        <p:xfrm>
          <a:off x="251520" y="188640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Calculate specific heat capacities for different materials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Describe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method used to measure the SHC of a material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 this experiment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highlight and correct errors in measurements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44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Using the equipment on the trolley carry out an experiment to measure the SHC of:</a:t>
            </a:r>
          </a:p>
          <a:p>
            <a:r>
              <a:rPr lang="en-GB" dirty="0" smtClean="0"/>
              <a:t>AJ and Luke – Aluminium</a:t>
            </a:r>
          </a:p>
          <a:p>
            <a:r>
              <a:rPr lang="en-GB" dirty="0" smtClean="0"/>
              <a:t>Harvey and James – Brass</a:t>
            </a:r>
          </a:p>
          <a:p>
            <a:r>
              <a:rPr lang="en-GB" dirty="0" smtClean="0"/>
              <a:t>Dan and Dom – Iron</a:t>
            </a:r>
          </a:p>
          <a:p>
            <a:r>
              <a:rPr lang="en-GB" dirty="0" smtClean="0"/>
              <a:t>Try and minimise errors in your experiment</a:t>
            </a:r>
          </a:p>
          <a:p>
            <a:r>
              <a:rPr lang="en-GB" dirty="0" smtClean="0"/>
              <a:t>Once you have your data calculate the value you obtained and give a % error</a:t>
            </a:r>
          </a:p>
          <a:p>
            <a:r>
              <a:rPr lang="en-GB" dirty="0" smtClean="0"/>
              <a:t>Compare this to the actual value for the material</a:t>
            </a:r>
          </a:p>
          <a:p>
            <a:r>
              <a:rPr lang="en-GB" dirty="0" smtClean="0"/>
              <a:t>Evaluate your experiment 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73645"/>
              </p:ext>
            </p:extLst>
          </p:nvPr>
        </p:nvGraphicFramePr>
        <p:xfrm>
          <a:off x="251520" y="188640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Calculate specific heat capacities for different materials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Describe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method used to measure the SHC of a material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 this experiment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highlight and correct errors in measurements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61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394</Words>
  <Application>Microsoft Office PowerPoint</Application>
  <PresentationFormat>On-screen Show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10</cp:revision>
  <dcterms:created xsi:type="dcterms:W3CDTF">2014-10-05T09:30:59Z</dcterms:created>
  <dcterms:modified xsi:type="dcterms:W3CDTF">2014-10-09T11:59:37Z</dcterms:modified>
</cp:coreProperties>
</file>