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A6FEB-D4B8-48B1-BE77-8A14EF721BD2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7DC30-B4AA-4F10-8E60-A187F2F4E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3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041484"/>
              </p:ext>
            </p:extLst>
          </p:nvPr>
        </p:nvGraphicFramePr>
        <p:xfrm>
          <a:off x="179512" y="1484784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State five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assumptions made when deriving the equations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Explain the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term “root mean square speed”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Apply formulae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linking kinetic energy to ideal gas equations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134877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derivation of the kinetic theory equations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821854"/>
              </p:ext>
            </p:extLst>
          </p:nvPr>
        </p:nvGraphicFramePr>
        <p:xfrm>
          <a:off x="179512" y="3212976"/>
          <a:ext cx="8786918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0.069kg of carbon dioxide gas is in a container at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a pressure of 101kPa and a temperature of 314K. What is the volume of the container?</a:t>
                      </a:r>
                      <a:endParaRPr lang="en-GB" b="1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04568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Kinetic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Theory of Gases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24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09978"/>
              </p:ext>
            </p:extLst>
          </p:nvPr>
        </p:nvGraphicFramePr>
        <p:xfrm>
          <a:off x="107504" y="5760720"/>
          <a:ext cx="8784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244826">
                <a:tc grid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State five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assumptions made when deriving the equations</a:t>
                      </a:r>
                      <a:endParaRPr lang="en-GB" sz="1200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Explain the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term “root mean square speed”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4482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2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anose="030F0702030302020204" pitchFamily="66" charset="0"/>
                        </a:rPr>
                        <a:t>Apply formulae</a:t>
                      </a:r>
                      <a:r>
                        <a:rPr lang="en-GB" sz="1200" baseline="0" dirty="0" smtClean="0">
                          <a:latin typeface="Comic Sans MS" panose="030F0702030302020204" pitchFamily="66" charset="0"/>
                        </a:rPr>
                        <a:t> linking kinetic energy to ideal gas equations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349897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understand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the derivation of the kinetic theory equations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82587"/>
              </p:ext>
            </p:extLst>
          </p:nvPr>
        </p:nvGraphicFramePr>
        <p:xfrm>
          <a:off x="179512" y="1196752"/>
          <a:ext cx="8786918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Main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(35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minutes): Textbook pages 215-218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Explain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the term root 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mean square 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speed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Write down an equation for </a:t>
                      </a:r>
                      <a:r>
                        <a:rPr lang="en-GB" b="1" baseline="0" dirty="0" err="1" smtClean="0">
                          <a:latin typeface="Comic Sans MS" panose="030F0702030302020204" pitchFamily="66" charset="0"/>
                        </a:rPr>
                        <a:t>pV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 in terms of root </a:t>
                      </a:r>
                      <a:r>
                        <a:rPr lang="en-GB" b="1" baseline="0" smtClean="0">
                          <a:latin typeface="Comic Sans MS" panose="030F0702030302020204" pitchFamily="66" charset="0"/>
                        </a:rPr>
                        <a:t>mean square </a:t>
                      </a: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speed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Give 5 assumptions made when deriving this formula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State two different equations involving kinetic energy. How are they different?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P218 Q1-4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GB" b="1" baseline="0" dirty="0" smtClean="0">
                        <a:latin typeface="Comic Sans MS" panose="030F0702030302020204" pitchFamily="66" charset="0"/>
                      </a:endParaRP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GB" b="1" baseline="0" dirty="0" smtClean="0">
                          <a:latin typeface="Comic Sans MS" panose="030F0702030302020204" pitchFamily="66" charset="0"/>
                        </a:rPr>
                        <a:t>CHALLENGE: P219 Q1b</a:t>
                      </a:r>
                      <a:endParaRPr lang="en-GB" b="1" dirty="0" smtClean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0474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8325"/>
                <a:gridCol w="2928325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Kinetic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Theory of Gases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24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45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210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14</cp:revision>
  <dcterms:created xsi:type="dcterms:W3CDTF">2014-10-05T09:30:59Z</dcterms:created>
  <dcterms:modified xsi:type="dcterms:W3CDTF">2014-10-24T08:43:22Z</dcterms:modified>
</cp:coreProperties>
</file>